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52" r:id="rId3"/>
    <p:sldMasterId id="2147483753" r:id="rId4"/>
    <p:sldMasterId id="2147483754" r:id="rId5"/>
    <p:sldMasterId id="21474837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y="5143500" cx="9144000"/>
  <p:notesSz cx="6858000" cy="9144000"/>
  <p:embeddedFontLst>
    <p:embeddedFont>
      <p:font typeface="Ubuntu"/>
      <p:regular r:id="rId90"/>
      <p:bold r:id="rId91"/>
      <p:italic r:id="rId92"/>
      <p:boldItalic r:id="rId93"/>
    </p:embeddedFont>
    <p:embeddedFont>
      <p:font typeface="Ubuntu Mon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UbuntuMono-bold.fntdata"/><Relationship Id="rId94" Type="http://schemas.openxmlformats.org/officeDocument/2006/relationships/font" Target="fonts/UbuntuMono-regular.fntdata"/><Relationship Id="rId97" Type="http://schemas.openxmlformats.org/officeDocument/2006/relationships/font" Target="fonts/UbuntuMono-boldItalic.fntdata"/><Relationship Id="rId96" Type="http://schemas.openxmlformats.org/officeDocument/2006/relationships/font" Target="fonts/UbuntuMon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Ubuntu-bold.fntdata"/><Relationship Id="rId90" Type="http://schemas.openxmlformats.org/officeDocument/2006/relationships/font" Target="fonts/Ubuntu-regular.fntdata"/><Relationship Id="rId93" Type="http://schemas.openxmlformats.org/officeDocument/2006/relationships/font" Target="fonts/Ubuntu-boldItalic.fntdata"/><Relationship Id="rId92" Type="http://schemas.openxmlformats.org/officeDocument/2006/relationships/font" Target="fonts/Ubuntu-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C25QpfCrf_NRIQa6ubQkg_Ry_NLewWdW-jLjah2TdIY" TargetMode="External"/><Relationship Id="rId3" Type="http://schemas.openxmlformats.org/officeDocument/2006/relationships/hyperlink" Target="https://docs.google.com/spreadsheets/d/1C25QpfCrf_NRIQa6ubQkg_Ry_NLewWdW-jLjah2TdIY"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88" name="Shape 6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sz="1200">
                <a:solidFill>
                  <a:schemeClr val="dk1"/>
                </a:solidFill>
              </a:rPr>
              <a:t>Hello my name is Matt and I am really excited to be here. I am a software engineer who works for Canonical.</a:t>
            </a:r>
          </a:p>
          <a:p>
            <a:pPr lvl="0" rtl="0">
              <a:spcBef>
                <a:spcPts val="0"/>
              </a:spcBef>
              <a:buNone/>
            </a:pPr>
            <a:r>
              <a:t/>
            </a:r>
            <a:endParaRPr sz="1200">
              <a:solidFill>
                <a:schemeClr val="dk1"/>
              </a:solidFill>
            </a:endParaRPr>
          </a:p>
          <a:p>
            <a:pPr lvl="0">
              <a:spcBef>
                <a:spcPts val="0"/>
              </a:spcBef>
              <a:buNone/>
            </a:pPr>
            <a:r>
              <a:rPr lang="en-GB" sz="1200">
                <a:solidFill>
                  <a:schemeClr val="dk1"/>
                </a:solidFill>
              </a:rPr>
              <a:t>I wanted to thank IEEE and Chuck Cole for inviting me to talk about what we are doing at Canonical around application modeling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Go out to places like </a:t>
            </a:r>
            <a:r>
              <a:rPr b="1" lang="en-GB"/>
              <a:t>github</a:t>
            </a:r>
            <a:r>
              <a:rPr lang="en-GB"/>
              <a:t> and download the projects, compile them for your system and install them.</a:t>
            </a:r>
          </a:p>
          <a:p>
            <a:pPr lvl="0" rtl="0">
              <a:spcBef>
                <a:spcPts val="0"/>
              </a:spcBef>
              <a:buNone/>
            </a:pPr>
            <a:r>
              <a:t/>
            </a:r>
            <a:endParaRPr/>
          </a:p>
          <a:p>
            <a:pPr lvl="0" rtl="0">
              <a:spcBef>
                <a:spcPts val="0"/>
              </a:spcBef>
              <a:buNone/>
            </a:pPr>
            <a:r>
              <a:rPr lang="en-GB">
                <a:solidFill>
                  <a:schemeClr val="dk1"/>
                </a:solidFill>
              </a:rPr>
              <a:t>It is a force multiplier to use code that has already been written, many times faster than writing the code yourself</a:t>
            </a:r>
            <a:r>
              <a:rPr lang="en-GB"/>
              <a:t>. You find someone who did something you need done and install it on your system. </a:t>
            </a:r>
          </a:p>
          <a:p>
            <a:pPr lvl="0" rtl="0">
              <a:spcBef>
                <a:spcPts val="0"/>
              </a:spcBef>
              <a:buNone/>
            </a:pPr>
            <a:r>
              <a:t/>
            </a:r>
            <a:endParaRPr/>
          </a:p>
          <a:p>
            <a:pPr lvl="0" rtl="0">
              <a:spcBef>
                <a:spcPts val="0"/>
              </a:spcBef>
              <a:buNone/>
            </a:pPr>
            <a:r>
              <a:rPr lang="en-GB"/>
              <a:t>Think of the Integrated Circuit example again.</a:t>
            </a:r>
          </a:p>
          <a:p>
            <a:pPr lvl="0" rtl="0">
              <a:spcBef>
                <a:spcPts val="0"/>
              </a:spcBef>
              <a:buNone/>
            </a:pPr>
            <a:r>
              <a:t/>
            </a:r>
            <a:endParaRPr/>
          </a:p>
          <a:p>
            <a:pPr lvl="0" rtl="0">
              <a:spcBef>
                <a:spcPts val="0"/>
              </a:spcBef>
              <a:buNone/>
            </a:pPr>
            <a:r>
              <a:rPr lang="en-GB"/>
              <a:t>You can pull components off the shelf and use them in your project, you just need to know how to wire them up.</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You are about 100x more productive using packaged software vs. writing your own software.</a:t>
            </a:r>
          </a:p>
          <a:p>
            <a:pPr lvl="0" rtl="0">
              <a:spcBef>
                <a:spcPts val="0"/>
              </a:spcBef>
              <a:buNone/>
            </a:pPr>
            <a:r>
              <a:t/>
            </a:r>
            <a:endParaRPr/>
          </a:p>
          <a:p>
            <a:pPr lvl="0" rtl="0">
              <a:spcBef>
                <a:spcPts val="0"/>
              </a:spcBef>
              <a:buNone/>
            </a:pPr>
            <a:r>
              <a:rPr lang="en-GB"/>
              <a:t>When package managers get it right it is a beautiful thing, I can be up and running a new piece of software in seconds or minutes with no configuration or fiddling with it.</a:t>
            </a:r>
          </a:p>
          <a:p>
            <a:pPr lvl="0" rtl="0">
              <a:spcBef>
                <a:spcPts val="0"/>
              </a:spcBef>
              <a:buNone/>
            </a:pPr>
            <a:r>
              <a:t/>
            </a:r>
            <a:endParaRPr/>
          </a:p>
          <a:p>
            <a:pPr lvl="0" rtl="0">
              <a:spcBef>
                <a:spcPts val="0"/>
              </a:spcBef>
              <a:buNone/>
            </a:pPr>
            <a:r>
              <a:rPr lang="en-GB"/>
              <a:t>With packaged software users do not know or care what language it was written in, or what tools were used to create the final product. They do care if it works and if it is all completed for them, like a System on Chip.</a:t>
            </a:r>
          </a:p>
          <a:p>
            <a:pPr lvl="0" rtl="0">
              <a:spcBef>
                <a:spcPts val="0"/>
              </a:spcBef>
              <a:buNone/>
            </a:pPr>
            <a:r>
              <a:t/>
            </a:r>
            <a:endParaRPr/>
          </a:p>
          <a:p>
            <a:pPr lvl="0">
              <a:spcBef>
                <a:spcPts val="0"/>
              </a:spcBef>
              <a:buNone/>
            </a:pPr>
            <a:r>
              <a:rPr lang="en-GB"/>
              <a:t>I love packaged software so much, it is a shame you can not apt-get across many different servers in the cloud.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Modern software is often composed of several pieces or different services that can run on completely different servers. </a:t>
            </a:r>
          </a:p>
          <a:p>
            <a:pPr lvl="0" rtl="0">
              <a:spcBef>
                <a:spcPts val="0"/>
              </a:spcBef>
              <a:buNone/>
            </a:pPr>
            <a:r>
              <a:t/>
            </a:r>
            <a:endParaRPr/>
          </a:p>
          <a:p>
            <a:pPr lvl="0" rtl="0">
              <a:spcBef>
                <a:spcPts val="0"/>
              </a:spcBef>
              <a:buNone/>
            </a:pPr>
            <a:r>
              <a:rPr lang="en-GB"/>
              <a:t>An example is Open Stack which is several different services that can be combined in different ways for different features.</a:t>
            </a:r>
          </a:p>
          <a:p>
            <a:pPr lvl="0" rtl="0">
              <a:spcBef>
                <a:spcPts val="0"/>
              </a:spcBef>
              <a:buNone/>
            </a:pPr>
            <a:r>
              <a:t/>
            </a:r>
            <a:endParaRPr/>
          </a:p>
          <a:p>
            <a:pPr lvl="0" rtl="0">
              <a:spcBef>
                <a:spcPts val="0"/>
              </a:spcBef>
              <a:buNone/>
            </a:pPr>
            <a:r>
              <a:rPr lang="en-GB"/>
              <a:t>The old package managers of the past can not keep up.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0" name="Shape 8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I can install software on my machine and a handful of other machines, but when it comes to tens, hundreds or thousands I am out of my depth.</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With cloud computing a company can have thousands of mission critical systems. They may all be running different software, different OSes.</a:t>
            </a:r>
          </a:p>
          <a:p>
            <a:pPr lvl="0" rtl="0">
              <a:spcBef>
                <a:spcPts val="0"/>
              </a:spcBef>
              <a:buNone/>
            </a:pPr>
            <a:r>
              <a:t/>
            </a:r>
            <a:endParaRPr/>
          </a:p>
          <a:p>
            <a:pPr lvl="0" rtl="0">
              <a:spcBef>
                <a:spcPts val="0"/>
              </a:spcBef>
              <a:buNone/>
            </a:pPr>
            <a:r>
              <a:rPr lang="en-GB"/>
              <a:t>There are several </a:t>
            </a:r>
            <a:r>
              <a:rPr b="1" lang="en-GB"/>
              <a:t>configuration management </a:t>
            </a:r>
            <a:r>
              <a:rPr lang="en-GB"/>
              <a:t>tools that help with that, Puppet, Chef, Ansible. </a:t>
            </a:r>
          </a:p>
          <a:p>
            <a:pPr lvl="0" rtl="0">
              <a:spcBef>
                <a:spcPts val="0"/>
              </a:spcBef>
              <a:buNone/>
            </a:pPr>
            <a:r>
              <a:t/>
            </a:r>
            <a:endParaRPr/>
          </a:p>
          <a:p>
            <a:pPr lvl="0" rtl="0">
              <a:spcBef>
                <a:spcPts val="0"/>
              </a:spcBef>
              <a:buNone/>
            </a:pPr>
            <a:r>
              <a:rPr lang="en-GB"/>
              <a:t>Sometimes the development and operations team combines their responsibilities and roles to form something called </a:t>
            </a:r>
            <a:r>
              <a:rPr b="1" lang="en-GB"/>
              <a:t>DevOps</a:t>
            </a:r>
            <a:r>
              <a:rPr lang="en-GB"/>
              <a:t>. </a:t>
            </a:r>
          </a:p>
          <a:p>
            <a:pPr lvl="0" rtl="0">
              <a:spcBef>
                <a:spcPts val="0"/>
              </a:spcBef>
              <a:buNone/>
            </a:pPr>
            <a:r>
              <a:t/>
            </a:r>
            <a:endParaRPr/>
          </a:p>
          <a:p>
            <a:pPr lvl="0" rtl="0">
              <a:spcBef>
                <a:spcPts val="0"/>
              </a:spcBef>
              <a:buNone/>
            </a:pPr>
            <a:r>
              <a:rPr lang="en-GB"/>
              <a:t>They are the heroes that wear a pager and get woke up in the middle of the night when a server goes down.</a:t>
            </a:r>
          </a:p>
          <a:p>
            <a:pPr lvl="0" rtl="0">
              <a:spcBef>
                <a:spcPts val="0"/>
              </a:spcBef>
              <a:buNone/>
            </a:pPr>
            <a:r>
              <a:t/>
            </a:r>
            <a:endParaRPr/>
          </a:p>
          <a:p>
            <a:pPr lvl="0">
              <a:spcBef>
                <a:spcPts val="0"/>
              </a:spcBef>
              <a:buNone/>
            </a:pPr>
            <a:r>
              <a:rPr lang="en-GB"/>
              <a:t>They go to great lengths to keep the servers running and automate those when necessary.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0" name="Shape 900"/>
        <p:cNvGrpSpPr/>
        <p:nvPr/>
      </p:nvGrpSpPr>
      <p:grpSpPr>
        <a:xfrm>
          <a:off x="0" y="0"/>
          <a:ext cx="0" cy="0"/>
          <a:chOff x="0" y="0"/>
          <a:chExt cx="0" cy="0"/>
        </a:xfrm>
      </p:grpSpPr>
      <p:sp>
        <p:nvSpPr>
          <p:cNvPr id="901" name="Shape 9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2" name="Shape 9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Software is only getting more complex. The knowledge of how to operate all that software at scale is scarce.</a:t>
            </a:r>
          </a:p>
          <a:p>
            <a:pPr lvl="0" rtl="0">
              <a:spcBef>
                <a:spcPts val="0"/>
              </a:spcBef>
              <a:buNone/>
            </a:pPr>
            <a:r>
              <a:t/>
            </a:r>
            <a:endParaRPr/>
          </a:p>
          <a:p>
            <a:pPr lvl="0" rtl="0">
              <a:spcBef>
                <a:spcPts val="0"/>
              </a:spcBef>
              <a:buNone/>
            </a:pPr>
            <a:r>
              <a:rPr lang="en-GB"/>
              <a:t>Who here could install/configure OpenStack from scratch, Kubernetes, Apache Hadoop?</a:t>
            </a:r>
          </a:p>
          <a:p>
            <a:pPr lvl="0" rtl="0">
              <a:spcBef>
                <a:spcPts val="0"/>
              </a:spcBef>
              <a:buNone/>
            </a:pPr>
            <a:r>
              <a:t/>
            </a:r>
            <a:endParaRPr/>
          </a:p>
          <a:p>
            <a:pPr lvl="0" rtl="0">
              <a:spcBef>
                <a:spcPts val="0"/>
              </a:spcBef>
              <a:buNone/>
            </a:pPr>
            <a:r>
              <a:rPr lang="en-GB"/>
              <a:t>Could you do that with HA? Could the software scale up and down? </a:t>
            </a:r>
          </a:p>
          <a:p>
            <a:pPr lvl="0" rtl="0">
              <a:spcBef>
                <a:spcPts val="0"/>
              </a:spcBef>
              <a:buNone/>
            </a:pPr>
            <a:r>
              <a:t/>
            </a:r>
            <a:endParaRPr/>
          </a:p>
          <a:p>
            <a:pPr lvl="0" rtl="0">
              <a:spcBef>
                <a:spcPts val="0"/>
              </a:spcBef>
              <a:buNone/>
            </a:pPr>
            <a:r>
              <a:rPr lang="en-GB"/>
              <a:t>Knowledge and experience to do setup these types of systems is pretty rare and specialized. Do you need to keep hiring experts?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You can do this today, many organizations glue together other software to make their special thing. But if you are all using the same database you _could_ be using the same operations as well.</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3" name="Shape 9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Run a web server, connected to a database, and offer some kind of on-line service</a:t>
            </a:r>
          </a:p>
          <a:p>
            <a:pPr lvl="0" rtl="0">
              <a:spcBef>
                <a:spcPts val="0"/>
              </a:spcBef>
              <a:buNone/>
            </a:pPr>
            <a:r>
              <a:t/>
            </a:r>
            <a:endParaRPr/>
          </a:p>
          <a:p>
            <a:pPr indent="-228600" lvl="0" marL="457200" rtl="0">
              <a:spcBef>
                <a:spcPts val="0"/>
              </a:spcBef>
              <a:buChar char="●"/>
            </a:pPr>
            <a:r>
              <a:rPr lang="en-GB"/>
              <a:t>Ecommerce software</a:t>
            </a:r>
          </a:p>
          <a:p>
            <a:pPr indent="-228600" lvl="0" marL="457200" rtl="0">
              <a:spcBef>
                <a:spcPts val="0"/>
              </a:spcBef>
              <a:buChar char="●"/>
            </a:pPr>
            <a:r>
              <a:rPr lang="en-GB"/>
              <a:t>Logistics software</a:t>
            </a:r>
          </a:p>
          <a:p>
            <a:pPr indent="-228600" lvl="0" marL="457200" rtl="0">
              <a:spcBef>
                <a:spcPts val="0"/>
              </a:spcBef>
              <a:buChar char="●"/>
            </a:pPr>
            <a:r>
              <a:rPr lang="en-GB"/>
              <a:t>Supply chain management</a:t>
            </a:r>
          </a:p>
          <a:p>
            <a:pPr indent="-228600" lvl="0" marL="457200" rtl="0">
              <a:spcBef>
                <a:spcPts val="0"/>
              </a:spcBef>
              <a:buChar char="●"/>
            </a:pPr>
            <a:r>
              <a:rPr lang="en-GB"/>
              <a:t>Inventory management</a:t>
            </a:r>
          </a:p>
          <a:p>
            <a:pPr indent="-228600" lvl="0" marL="457200" rtl="0">
              <a:spcBef>
                <a:spcPts val="0"/>
              </a:spcBef>
              <a:buChar char="●"/>
            </a:pPr>
            <a:r>
              <a:rPr lang="en-GB"/>
              <a:t>Accounting software</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9" name="Shape 9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sz="1200"/>
              <a:t>The snowflake that I am referring to is the custom built one-off application that makes it very difficult for someone else to reuse your operations. You are going through the work of making the software work for you but can others use it on different servers, different clouds?</a:t>
            </a:r>
          </a:p>
          <a:p>
            <a:pPr lvl="0" rtl="0">
              <a:spcBef>
                <a:spcPts val="0"/>
              </a:spcBef>
              <a:buNone/>
            </a:pPr>
            <a:r>
              <a:t/>
            </a:r>
            <a:endParaRPr sz="1200"/>
          </a:p>
          <a:p>
            <a:pPr lvl="0" rtl="0">
              <a:spcBef>
                <a:spcPts val="0"/>
              </a:spcBef>
              <a:buNone/>
            </a:pPr>
            <a:r>
              <a:rPr lang="en-GB" sz="1200"/>
              <a:t>Do you know what I mean by snowflake? - Where each operations process is unique custom tailored to either your cloud or hardware. Some organizations even build solutions with the same components, but since they don’t talk with the other group they may not be aware of it, and not reuse the work already done.</a:t>
            </a:r>
          </a:p>
          <a:p>
            <a:pPr lvl="0" rtl="0">
              <a:spcBef>
                <a:spcPts val="0"/>
              </a:spcBef>
              <a:buNone/>
            </a:pPr>
            <a:r>
              <a:t/>
            </a:r>
            <a:endParaRPr sz="1200"/>
          </a:p>
          <a:p>
            <a:pPr lvl="0" rtl="0">
              <a:spcBef>
                <a:spcPts val="0"/>
              </a:spcBef>
              <a:buNone/>
            </a:pPr>
            <a:r>
              <a:rPr lang="en-GB" sz="1200"/>
              <a:t>Is the snowflake repeatable (automated)?</a:t>
            </a:r>
          </a:p>
          <a:p>
            <a:pPr lvl="0" rtl="0">
              <a:spcBef>
                <a:spcPts val="0"/>
              </a:spcBef>
              <a:buNone/>
            </a:pPr>
            <a:r>
              <a:t/>
            </a:r>
            <a:endParaRPr sz="1200"/>
          </a:p>
          <a:p>
            <a:pPr lvl="0" rtl="0">
              <a:spcBef>
                <a:spcPts val="0"/>
              </a:spcBef>
              <a:buNone/>
            </a:pPr>
            <a:r>
              <a:rPr lang="en-GB" sz="1200"/>
              <a:t>Does the snowflake scale? </a:t>
            </a:r>
          </a:p>
          <a:p>
            <a:pPr lvl="0" rtl="0">
              <a:spcBef>
                <a:spcPts val="0"/>
              </a:spcBef>
              <a:buNone/>
            </a:pPr>
            <a:r>
              <a:t/>
            </a:r>
            <a:endParaRPr sz="1200"/>
          </a:p>
          <a:p>
            <a:pPr lvl="0" rtl="0">
              <a:spcBef>
                <a:spcPts val="0"/>
              </a:spcBef>
              <a:buNone/>
            </a:pPr>
            <a:r>
              <a:rPr lang="en-GB" sz="1200"/>
              <a:t>Is it properly backed up with high availability?</a:t>
            </a:r>
          </a:p>
          <a:p>
            <a:pPr lvl="0" rtl="0">
              <a:spcBef>
                <a:spcPts val="0"/>
              </a:spcBef>
              <a:buNone/>
            </a:pPr>
            <a:r>
              <a:t/>
            </a:r>
            <a:endParaRPr sz="1200"/>
          </a:p>
          <a:p>
            <a:pPr lvl="0" rtl="0">
              <a:spcBef>
                <a:spcPts val="0"/>
              </a:spcBef>
              <a:buClr>
                <a:schemeClr val="dk1"/>
              </a:buClr>
              <a:buSzPct val="91666"/>
              <a:buFont typeface="Arial"/>
              <a:buNone/>
            </a:pPr>
            <a:r>
              <a:rPr lang="en-GB" sz="1200">
                <a:solidFill>
                  <a:schemeClr val="dk1"/>
                </a:solidFill>
              </a:rPr>
              <a:t>You are probably automating things already. But ask yourself this - </a:t>
            </a:r>
            <a:r>
              <a:rPr b="1" lang="en-GB" sz="1200">
                <a:solidFill>
                  <a:schemeClr val="dk1"/>
                </a:solidFill>
              </a:rPr>
              <a:t>how many times</a:t>
            </a:r>
            <a:r>
              <a:rPr lang="en-GB" sz="1200">
                <a:solidFill>
                  <a:schemeClr val="dk1"/>
                </a:solidFill>
              </a:rPr>
              <a:t> have you scripted or automated the same thing, for different circumstances?</a:t>
            </a:r>
          </a:p>
          <a:p>
            <a:pPr lvl="0" rtl="0">
              <a:spcBef>
                <a:spcPts val="0"/>
              </a:spcBef>
              <a:buClr>
                <a:schemeClr val="dk1"/>
              </a:buClr>
              <a:buSzPct val="91666"/>
              <a:buFont typeface="Arial"/>
              <a:buNone/>
            </a:pPr>
            <a:r>
              <a:t/>
            </a:r>
            <a:endParaRPr sz="1200">
              <a:solidFill>
                <a:schemeClr val="dk1"/>
              </a:solidFill>
            </a:endParaRPr>
          </a:p>
          <a:p>
            <a:pPr lvl="0" rtl="0">
              <a:spcBef>
                <a:spcPts val="0"/>
              </a:spcBef>
              <a:buClr>
                <a:schemeClr val="dk1"/>
              </a:buClr>
              <a:buSzPct val="91666"/>
              <a:buFont typeface="Arial"/>
              <a:buNone/>
            </a:pPr>
            <a:r>
              <a:rPr lang="en-GB" sz="1200">
                <a:solidFill>
                  <a:schemeClr val="dk1"/>
                </a:solidFill>
              </a:rPr>
              <a:t>For example, you may have a puppet or chef script to deploy something in production. But you deploy it in test every day too. And on developers laptops. And each time you use a different bit of automation.</a:t>
            </a:r>
          </a:p>
          <a:p>
            <a:pPr lvl="0" rtl="0">
              <a:spcBef>
                <a:spcPts val="0"/>
              </a:spcBef>
              <a:buClr>
                <a:schemeClr val="dk1"/>
              </a:buClr>
              <a:buSzPct val="91666"/>
              <a:buFont typeface="Arial"/>
              <a:buNone/>
            </a:pPr>
            <a:r>
              <a:t/>
            </a:r>
            <a:endParaRPr sz="1200">
              <a:solidFill>
                <a:schemeClr val="dk1"/>
              </a:solidFill>
            </a:endParaRPr>
          </a:p>
          <a:p>
            <a:pPr lvl="0" rtl="0">
              <a:spcBef>
                <a:spcPts val="0"/>
              </a:spcBef>
              <a:buClr>
                <a:schemeClr val="dk1"/>
              </a:buClr>
              <a:buSzPct val="91666"/>
              <a:buFont typeface="Arial"/>
              <a:buNone/>
            </a:pPr>
            <a:r>
              <a:rPr b="1" lang="en-GB" sz="1200">
                <a:solidFill>
                  <a:schemeClr val="dk1"/>
                </a:solidFill>
              </a:rPr>
              <a:t>Juju is a higher-level tool</a:t>
            </a:r>
            <a:r>
              <a:rPr lang="en-GB" sz="1200">
                <a:solidFill>
                  <a:schemeClr val="dk1"/>
                </a:solidFill>
              </a:rPr>
              <a:t>. With Juju you can reuse your Chef or Puppet or Ansible scripts, everywhere. On laptops, on clouds, in virtual machines and on bare metal servers.</a:t>
            </a:r>
          </a:p>
          <a:p>
            <a:pPr lvl="0" rt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GB" sz="1200">
                <a:solidFill>
                  <a:schemeClr val="dk1"/>
                </a:solidFill>
              </a:rPr>
              <a:t>Juju allows you to </a:t>
            </a:r>
            <a:r>
              <a:rPr b="1" lang="en-GB" sz="1200">
                <a:solidFill>
                  <a:schemeClr val="dk1"/>
                </a:solidFill>
              </a:rPr>
              <a:t>crowd-source your operations</a:t>
            </a:r>
            <a:r>
              <a:rPr lang="en-GB" sz="1200">
                <a:solidFill>
                  <a:schemeClr val="dk1"/>
                </a:solidFill>
              </a:rPr>
              <a:t> for all the things where just being brilliant is good enough. Leaving you plenty of time to focus on the things where you want to be absolutely the best in the world.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6" name="Shape 9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“build or buy” is normal consideration for application software but for operations, we always seem to “build”, even if we outsource to an integrator, it’s still a custom snowflake after they integrate it</a:t>
            </a:r>
          </a:p>
          <a:p>
            <a:pPr lvl="0" rtl="0">
              <a:spcBef>
                <a:spcPts val="0"/>
              </a:spcBef>
              <a:buNone/>
            </a:pPr>
            <a:r>
              <a:t/>
            </a:r>
            <a:endParaRPr/>
          </a:p>
          <a:p>
            <a:pPr lvl="0" rtl="0">
              <a:spcBef>
                <a:spcPts val="0"/>
              </a:spcBef>
              <a:buNone/>
            </a:pPr>
            <a:r>
              <a:rPr lang="en-GB"/>
              <a:t>If we could do the same thing for operations that open source did for software. Everyone could use the software with the same operations! The operations would be quite good, robust, be able to scale and be useful to many different people.</a:t>
            </a:r>
          </a:p>
          <a:p>
            <a:pPr lvl="0" rtl="0">
              <a:spcBef>
                <a:spcPts val="0"/>
              </a:spcBef>
              <a:buNone/>
            </a:pPr>
            <a:r>
              <a:t/>
            </a:r>
            <a:endParaRPr/>
          </a:p>
          <a:p>
            <a:pPr lvl="0" rtl="0">
              <a:spcBef>
                <a:spcPts val="0"/>
              </a:spcBef>
              <a:buNone/>
            </a:pPr>
            <a:r>
              <a:rPr lang="en-GB"/>
              <a:t>Where your team could pick from some tested, verified, best practices way of installing and managing software.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I am going to use a </a:t>
            </a:r>
            <a:r>
              <a:rPr b="1" lang="en-GB"/>
              <a:t>common theme</a:t>
            </a:r>
            <a:r>
              <a:rPr lang="en-GB"/>
              <a:t> in this talk about when things that are scarce become abundant. You will see those words come up throughout the talk.</a:t>
            </a:r>
          </a:p>
          <a:p>
            <a:pPr lvl="0" rtl="0">
              <a:spcBef>
                <a:spcPts val="0"/>
              </a:spcBef>
              <a:buNone/>
            </a:pPr>
            <a:r>
              <a:t/>
            </a:r>
            <a:endParaRPr/>
          </a:p>
          <a:p>
            <a:pPr lvl="0" rtl="0">
              <a:spcBef>
                <a:spcPts val="0"/>
              </a:spcBef>
              <a:buNone/>
            </a:pPr>
            <a:r>
              <a:rPr lang="en-GB"/>
              <a:t>How that has changed modern software and cloud computing. </a:t>
            </a:r>
          </a:p>
          <a:p>
            <a:pPr lvl="0" rt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GB"/>
              <a:t>Let’s talk about some concepts that you may be familiar with. How does an electrical engineer create a model?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What if you could get off-the-shelf integration and operations? Standardized and shared and crowd-sourced, just like apps? </a:t>
            </a:r>
          </a:p>
          <a:p>
            <a:pPr lvl="0" rtl="0">
              <a:spcBef>
                <a:spcPts val="0"/>
              </a:spcBef>
              <a:buNone/>
            </a:pPr>
            <a:r>
              <a:t/>
            </a:r>
            <a:endParaRPr/>
          </a:p>
          <a:p>
            <a:pPr lvl="0" rtl="0">
              <a:spcBef>
                <a:spcPts val="0"/>
              </a:spcBef>
              <a:buNone/>
            </a:pPr>
            <a:r>
              <a:rPr lang="en-GB"/>
              <a:t>Reuse drives cost down, quality up, and increases features. Which makes it more reusable!</a:t>
            </a:r>
          </a:p>
          <a:p>
            <a:pPr lvl="0" rtl="0">
              <a:spcBef>
                <a:spcPts val="0"/>
              </a:spcBef>
              <a:buNone/>
            </a:pPr>
            <a:r>
              <a:t/>
            </a:r>
            <a:endParaRPr/>
          </a:p>
          <a:p>
            <a:pPr lvl="0" rtl="0">
              <a:spcBef>
                <a:spcPts val="0"/>
              </a:spcBef>
              <a:buNone/>
            </a:pPr>
            <a:r>
              <a:rPr lang="en-GB"/>
              <a:t>It is an iterative improvement process that does not end.</a:t>
            </a:r>
          </a:p>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packaging of software encapsulates the build and install process so it can be reused</a:t>
            </a:r>
          </a:p>
          <a:p>
            <a:pPr lvl="0" rtl="0">
              <a:spcBef>
                <a:spcPts val="0"/>
              </a:spcBef>
              <a:buNone/>
            </a:pPr>
            <a:r>
              <a:rPr lang="en-GB"/>
              <a:t>this explicitly does not mean we need to rewrite all our ops in the same language (deb encapsulates C, Go, Python just fine)</a:t>
            </a:r>
          </a:p>
          <a:p>
            <a:pPr lvl="0" rtl="0">
              <a:spcBef>
                <a:spcPts val="0"/>
              </a:spcBef>
              <a:buNone/>
            </a:pPr>
            <a:r>
              <a:rPr lang="en-GB">
                <a:solidFill>
                  <a:schemeClr val="dk1"/>
                </a:solidFill>
              </a:rPr>
              <a:t>we need to encapsulate operations across many languages</a:t>
            </a:r>
          </a:p>
          <a:p>
            <a:pPr lvl="0" rtl="0">
              <a:spcBef>
                <a:spcPts val="0"/>
              </a:spcBef>
              <a:buNone/>
            </a:pPr>
            <a:r>
              <a:t/>
            </a:r>
            <a:endParaRPr>
              <a:solidFill>
                <a:schemeClr val="dk1"/>
              </a:solidFill>
            </a:endParaRPr>
          </a:p>
          <a:p>
            <a:pPr lvl="0" rtl="0">
              <a:spcBef>
                <a:spcPts val="0"/>
              </a:spcBef>
              <a:buNone/>
            </a:pPr>
            <a:r>
              <a:rPr lang="en-GB">
                <a:solidFill>
                  <a:schemeClr val="dk1"/>
                </a:solidFill>
              </a:rPr>
              <a:t>This encapsulation hides many of the tools and processes from the end user. They do not know or care what language the application was written in, just deliver the goods and the users are satisfied at a high level.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5" name="Shape 945"/>
        <p:cNvGrpSpPr/>
        <p:nvPr/>
      </p:nvGrpSpPr>
      <p:grpSpPr>
        <a:xfrm>
          <a:off x="0" y="0"/>
          <a:ext cx="0" cy="0"/>
          <a:chOff x="0" y="0"/>
          <a:chExt cx="0" cy="0"/>
        </a:xfrm>
      </p:grpSpPr>
      <p:sp>
        <p:nvSpPr>
          <p:cNvPr id="946" name="Shape 9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7" name="Shape 9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We have to define what we are going to model. Applications</a:t>
            </a:r>
          </a:p>
          <a:p>
            <a:pPr lvl="0" rtl="0">
              <a:spcBef>
                <a:spcPts val="0"/>
              </a:spcBef>
              <a:buNone/>
            </a:pPr>
            <a:r>
              <a:t/>
            </a:r>
            <a:endParaRPr/>
          </a:p>
          <a:p>
            <a:pPr lvl="0" rtl="0">
              <a:spcBef>
                <a:spcPts val="0"/>
              </a:spcBef>
              <a:buNone/>
            </a:pPr>
            <a:r>
              <a:rPr lang="en-GB"/>
              <a:t>Application models are often boxes connected together. Does each box represent a server? Maybe, but in some cases maybe not. At this level you do not know. Just do whatever it takes to run Cassandra or HDFS, in whatever that means for that software.</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5" name="Shape 9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Just as Integrated Circuits are the tested understood components of Electrical Engineering, Charms are the reusable components of modeling software.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Here is a fairly simple model of a Kubernetes cluster that I have been working on.</a:t>
            </a:r>
          </a:p>
          <a:p>
            <a:pPr lvl="0" rtl="0">
              <a:spcBef>
                <a:spcPts val="0"/>
              </a:spcBef>
              <a:buNone/>
            </a:pPr>
            <a:r>
              <a:t/>
            </a:r>
            <a:endParaRPr/>
          </a:p>
          <a:p>
            <a:pPr lvl="0">
              <a:spcBef>
                <a:spcPts val="0"/>
              </a:spcBef>
              <a:buNone/>
            </a:pPr>
            <a:r>
              <a:rPr lang="en-GB"/>
              <a:t>It models 5 services but some of them are on the same server.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Or more complex models.</a:t>
            </a:r>
          </a:p>
          <a:p>
            <a:pPr lvl="0" rtl="0">
              <a:spcBef>
                <a:spcPts val="0"/>
              </a:spcBef>
              <a:buNone/>
            </a:pPr>
            <a:r>
              <a:t/>
            </a:r>
            <a:endParaRPr/>
          </a:p>
          <a:p>
            <a:pPr lvl="0" rtl="0">
              <a:spcBef>
                <a:spcPts val="0"/>
              </a:spcBef>
              <a:buNone/>
            </a:pPr>
            <a:r>
              <a:rPr lang="en-GB"/>
              <a:t>This model represents Open Stack. For those that don’t use Open Stack it consists of many separate applications that can be run independently or in some cases together.</a:t>
            </a:r>
          </a:p>
          <a:p>
            <a:pPr lvl="0" rtl="0">
              <a:spcBef>
                <a:spcPts val="0"/>
              </a:spcBef>
              <a:buNone/>
            </a:pPr>
            <a:r>
              <a:t/>
            </a:r>
            <a:endParaRPr/>
          </a:p>
          <a:p>
            <a:pPr lvl="0" rtl="0">
              <a:spcBef>
                <a:spcPts val="0"/>
              </a:spcBef>
              <a:buNone/>
            </a:pPr>
            <a:r>
              <a:rPr lang="en-GB"/>
              <a:t>You might notice at the top that this particular Open Stack model has 16 services running on 13 different machines. Even though this looks complex, this is easily deployed via a model because the individual software pieces contain the operations. Which is to say the charms has code that runs when you connect it to another application.</a:t>
            </a:r>
          </a:p>
          <a:p>
            <a:pPr lvl="0" rtl="0">
              <a:spcBef>
                <a:spcPts val="0"/>
              </a:spcBef>
              <a:buNone/>
            </a:pPr>
            <a:r>
              <a:t/>
            </a:r>
            <a:endParaRPr/>
          </a:p>
          <a:p>
            <a:pPr lvl="0" rtl="0">
              <a:spcBef>
                <a:spcPts val="0"/>
              </a:spcBef>
              <a:buNone/>
            </a:pPr>
            <a:r>
              <a:rPr lang="en-GB"/>
              <a:t>We will focus on the charm in the center. That is RabbitMQ it is a messaging application that send messages to many different pieces. We use RabbitMQ outside of Open Stack so it is a pretty good example of a charm with robust operations.</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A charm contains the operations to install and remove the software, but it may also contain the software package itself, whether it be a Zip file of compiled binaries.</a:t>
            </a:r>
          </a:p>
          <a:p>
            <a:pPr lvl="0" rtl="0">
              <a:spcBef>
                <a:spcPts val="0"/>
              </a:spcBef>
              <a:buNone/>
            </a:pPr>
            <a:r>
              <a:t/>
            </a:r>
            <a:endParaRPr/>
          </a:p>
          <a:p>
            <a:pPr lvl="0" rtl="0">
              <a:spcBef>
                <a:spcPts val="0"/>
              </a:spcBef>
              <a:buNone/>
            </a:pPr>
            <a:r>
              <a:rPr lang="en-GB"/>
              <a:t>The operations are independent of other charms, so they can be using different languages to install, configure and connect with other charms. So charm authors can write the charm in any language they know.  Already have a puppet manifest? That will work.</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When you support customers using your software. Would you rather support someone who deployed it with a repeatable script, or by hand?</a:t>
            </a:r>
          </a:p>
          <a:p>
            <a:pPr lvl="0" rt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GB">
                <a:solidFill>
                  <a:schemeClr val="dk1"/>
                </a:solidFill>
              </a:rPr>
              <a:t>Juju doesn’t do the configuration management, but it fires events to let the charms do the config management on their own. In a way that makes sense for that software. If you want to use Chef solo or Puppet and that works, go ahead.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Provides means the charm produces that capability.</a:t>
            </a:r>
          </a:p>
          <a:p>
            <a:pPr lvl="0" rtl="0">
              <a:spcBef>
                <a:spcPts val="0"/>
              </a:spcBef>
              <a:buNone/>
            </a:pPr>
            <a:r>
              <a:t/>
            </a:r>
            <a:endParaRPr/>
          </a:p>
          <a:p>
            <a:pPr lvl="0" rtl="0">
              <a:spcBef>
                <a:spcPts val="0"/>
              </a:spcBef>
              <a:buNone/>
            </a:pPr>
            <a:r>
              <a:rPr lang="en-GB"/>
              <a:t>Requires means a charm consumes that capability.</a:t>
            </a:r>
          </a:p>
          <a:p>
            <a:pPr lvl="0" rtl="0">
              <a:spcBef>
                <a:spcPts val="0"/>
              </a:spcBef>
              <a:buNone/>
            </a:pPr>
            <a:r>
              <a:t/>
            </a:r>
            <a:endParaRPr/>
          </a:p>
          <a:p>
            <a:pPr lvl="0">
              <a:spcBef>
                <a:spcPts val="0"/>
              </a:spcBef>
              <a:buNone/>
            </a:pPr>
            <a:r>
              <a:rPr lang="en-GB"/>
              <a:t>There is code on either charm that knows what to do with the information.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mediawiki &lt;--&gt; mysql</a:t>
            </a:r>
          </a:p>
          <a:p>
            <a:pPr lvl="0" rtl="0">
              <a:spcBef>
                <a:spcPts val="0"/>
              </a:spcBef>
              <a:buNone/>
            </a:pPr>
            <a:r>
              <a:t/>
            </a:r>
            <a:endParaRPr/>
          </a:p>
          <a:p>
            <a:pPr lvl="0" rtl="0">
              <a:spcBef>
                <a:spcPts val="0"/>
              </a:spcBef>
              <a:buNone/>
            </a:pPr>
            <a:r>
              <a:rPr lang="en-GB"/>
              <a:t>Relations are bi-directional communication between two charms.</a:t>
            </a:r>
          </a:p>
          <a:p>
            <a:pPr indent="-228600" lvl="0" marL="457200" rtl="0">
              <a:spcBef>
                <a:spcPts val="0"/>
              </a:spcBef>
              <a:buChar char="●"/>
            </a:pPr>
            <a:r>
              <a:rPr lang="en-GB"/>
              <a:t>mediawiki.db-relation-joined: “Hello, my IP address is 1.2.3.4. I would like a database please”</a:t>
            </a:r>
          </a:p>
          <a:p>
            <a:pPr indent="-228600" lvl="0" marL="457200" rtl="0">
              <a:spcBef>
                <a:spcPts val="0"/>
              </a:spcBef>
              <a:buChar char="●"/>
            </a:pPr>
            <a:r>
              <a:rPr lang="en-GB"/>
              <a:t>mysql.database-relation-joined: “Hello, my IP address is 5.6.7.8. Let me create you a database now”</a:t>
            </a:r>
          </a:p>
          <a:p>
            <a:pPr indent="-228600" lvl="0" marL="457200" rtl="0">
              <a:spcBef>
                <a:spcPts val="0"/>
              </a:spcBef>
              <a:buChar char="●"/>
            </a:pPr>
            <a:r>
              <a:rPr lang="en-GB"/>
              <a:t>*some work is done*</a:t>
            </a:r>
          </a:p>
          <a:p>
            <a:pPr indent="-228600" lvl="0" marL="457200" rtl="0">
              <a:spcBef>
                <a:spcPts val="0"/>
              </a:spcBef>
              <a:buChar char="●"/>
            </a:pPr>
            <a:r>
              <a:rPr lang="en-GB"/>
              <a:t>mysql.database-relation-changed: “Your database is named ABC, and the user is DEF, the password is XYZ”</a:t>
            </a:r>
          </a:p>
          <a:p>
            <a:pPr indent="-228600" lvl="0" marL="457200" rtl="0">
              <a:spcBef>
                <a:spcPts val="0"/>
              </a:spcBef>
              <a:buChar char="●"/>
            </a:pPr>
            <a:r>
              <a:rPr lang="en-GB"/>
              <a:t>mediawiki.database-relation-changed: “Cool, I will put that in my config file.”</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Years ago Electrical Engineers created products using the basic building blocks of the technology (resistors, capacitors, diodes, transistors, etc).</a:t>
            </a:r>
          </a:p>
          <a:p>
            <a:pPr lvl="0" rtl="0">
              <a:spcBef>
                <a:spcPts val="0"/>
              </a:spcBef>
              <a:buNone/>
            </a:pPr>
            <a:r>
              <a:t/>
            </a:r>
            <a:endParaRPr/>
          </a:p>
          <a:p>
            <a:pPr lvl="0" rtl="0">
              <a:spcBef>
                <a:spcPts val="0"/>
              </a:spcBef>
              <a:buNone/>
            </a:pPr>
            <a:r>
              <a:rPr lang="en-GB"/>
              <a:t>These are called </a:t>
            </a:r>
            <a:r>
              <a:rPr b="1" lang="en-GB"/>
              <a:t>Discrete Circuits</a:t>
            </a:r>
            <a:r>
              <a:rPr lang="en-GB"/>
              <a:t>.</a:t>
            </a:r>
          </a:p>
          <a:p>
            <a:pPr lvl="0" rtl="0">
              <a:spcBef>
                <a:spcPts val="0"/>
              </a:spcBef>
              <a:buNone/>
            </a:pPr>
            <a:r>
              <a:t/>
            </a:r>
            <a:endParaRPr/>
          </a:p>
          <a:p>
            <a:pPr lvl="0" rtl="0">
              <a:spcBef>
                <a:spcPts val="0"/>
              </a:spcBef>
              <a:buNone/>
            </a:pPr>
            <a:r>
              <a:rPr lang="en-GB"/>
              <a:t>When the project grew larger they started writing circuit diagrams. Complex things are possible, but they often took a long time to design and connect each component by hand.</a:t>
            </a:r>
          </a:p>
          <a:p>
            <a:pPr lvl="0" rtl="0">
              <a:spcBef>
                <a:spcPts val="0"/>
              </a:spcBef>
              <a:buClr>
                <a:schemeClr val="dk1"/>
              </a:buClr>
              <a:buSzPct val="100000"/>
              <a:buFont typeface="Arial"/>
              <a:buNone/>
            </a:pPr>
            <a:r>
              <a:t/>
            </a:r>
            <a:endParaRPr/>
          </a:p>
          <a:p>
            <a:pPr lvl="0" rtl="0">
              <a:spcBef>
                <a:spcPts val="0"/>
              </a:spcBef>
              <a:buNone/>
            </a:pPr>
            <a:r>
              <a:rPr lang="en-GB"/>
              <a:t>This software analogy to this is writing your own program in C.</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Since mariadb is a fork of mysql it speaks the same language. These charms are interchangeable. You can try out different forks to see what works best for your application or situation. As easy as a few clicks or some keystrokes.</a:t>
            </a:r>
          </a:p>
          <a:p>
            <a:pPr lvl="0" rtl="0">
              <a:spcBef>
                <a:spcPts val="0"/>
              </a:spcBef>
              <a:buNone/>
            </a:pPr>
            <a:r>
              <a:t/>
            </a:r>
            <a:endParaRPr/>
          </a:p>
          <a:p>
            <a:pPr lvl="0" rtl="0">
              <a:spcBef>
                <a:spcPts val="0"/>
              </a:spcBef>
              <a:buNone/>
            </a:pPr>
            <a:r>
              <a:rPr lang="en-GB"/>
              <a:t>Juju also has a concept of benchmarks, you can measure what works best for your application by creating a benchmark. Run the benchmark and measure the performance of each change or on different clouds!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8" name="Shape 1048"/>
        <p:cNvGrpSpPr/>
        <p:nvPr/>
      </p:nvGrpSpPr>
      <p:grpSpPr>
        <a:xfrm>
          <a:off x="0" y="0"/>
          <a:ext cx="0" cy="0"/>
          <a:chOff x="0" y="0"/>
          <a:chExt cx="0" cy="0"/>
        </a:xfrm>
      </p:grpSpPr>
      <p:sp>
        <p:nvSpPr>
          <p:cNvPr id="1049" name="Shape 10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50" name="Shape 10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A hook is a very generic way of saying an event happened and the charm code should react to it.</a:t>
            </a:r>
          </a:p>
          <a:p>
            <a:pPr lvl="0" rtl="0">
              <a:spcBef>
                <a:spcPts val="0"/>
              </a:spcBef>
              <a:buNone/>
            </a:pPr>
            <a:r>
              <a:t/>
            </a:r>
            <a:endParaRPr/>
          </a:p>
          <a:p>
            <a:pPr lvl="0" rtl="0">
              <a:spcBef>
                <a:spcPts val="0"/>
              </a:spcBef>
              <a:buClr>
                <a:schemeClr val="dk1"/>
              </a:buClr>
              <a:buSzPct val="100000"/>
              <a:buFont typeface="Arial"/>
              <a:buNone/>
            </a:pPr>
            <a:r>
              <a:rPr lang="en-GB">
                <a:solidFill>
                  <a:schemeClr val="dk1"/>
                </a:solidFill>
              </a:rPr>
              <a:t>Juju runs the hooks automatically when lifecycle events occur.</a:t>
            </a:r>
          </a:p>
          <a:p>
            <a:pPr lvl="0" rtl="0">
              <a:spcBef>
                <a:spcPts val="0"/>
              </a:spcBef>
              <a:buNone/>
            </a:pPr>
            <a:r>
              <a:t/>
            </a:r>
            <a:endParaRPr/>
          </a:p>
          <a:p>
            <a:pPr lvl="0" rtl="0">
              <a:spcBef>
                <a:spcPts val="0"/>
              </a:spcBef>
              <a:buNone/>
            </a:pPr>
            <a:r>
              <a:rPr lang="en-GB"/>
              <a:t>Hooks are the reason you can write your charm in any language. They are simply executable files in a specific structure. The file could be a bash script, or a compiled executable.  It just has to run properly and like all Linux processes return 0 if successful or 1 if an error occurred.</a:t>
            </a:r>
          </a:p>
          <a:p>
            <a:pPr lvl="0" rtl="0">
              <a:spcBef>
                <a:spcPts val="0"/>
              </a:spcBef>
              <a:buNone/>
            </a:pPr>
            <a:r>
              <a:t/>
            </a:r>
            <a:endParaRPr/>
          </a:p>
          <a:p>
            <a:pPr lvl="0" rtl="0">
              <a:spcBef>
                <a:spcPts val="0"/>
              </a:spcBef>
              <a:buNone/>
            </a:pPr>
            <a:r>
              <a:rPr lang="en-GB"/>
              <a:t>This is just an example of some hooks.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6" name="Shape 1066"/>
        <p:cNvGrpSpPr/>
        <p:nvPr/>
      </p:nvGrpSpPr>
      <p:grpSpPr>
        <a:xfrm>
          <a:off x="0" y="0"/>
          <a:ext cx="0" cy="0"/>
          <a:chOff x="0" y="0"/>
          <a:chExt cx="0" cy="0"/>
        </a:xfrm>
      </p:grpSpPr>
      <p:sp>
        <p:nvSpPr>
          <p:cNvPr id="1067" name="Shape 10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68" name="Shape 10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We have seen some examples of complex topologies already, but think of the possibilities with a tool like this! If you are usinga cloud your resource pool is only limited by your accounting department.</a:t>
            </a:r>
          </a:p>
          <a:p>
            <a:pPr lvl="0" rtl="0">
              <a:spcBef>
                <a:spcPts val="0"/>
              </a:spcBef>
              <a:buNone/>
            </a:pPr>
            <a:r>
              <a:t/>
            </a:r>
            <a:endParaRPr/>
          </a:p>
          <a:p>
            <a:pPr lvl="0">
              <a:spcBef>
                <a:spcPts val="0"/>
              </a:spcBef>
              <a:buNone/>
            </a:pPr>
            <a:r>
              <a:rPr lang="en-GB"/>
              <a:t>Modern software is complex and interconnected. I have a friends that are working on Artificial intelligence, that takes more than just one computer, more than a whole rack of computers.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Some modern software that runs on different processes can talk with their peers or counterparts.</a:t>
            </a:r>
          </a:p>
          <a:p>
            <a:pPr lvl="0" rtl="0">
              <a:spcBef>
                <a:spcPts val="0"/>
              </a:spcBef>
              <a:buNone/>
            </a:pPr>
            <a:r>
              <a:t/>
            </a:r>
            <a:endParaRPr/>
          </a:p>
          <a:p>
            <a:pPr lvl="0" rtl="0">
              <a:spcBef>
                <a:spcPts val="0"/>
              </a:spcBef>
              <a:buNone/>
            </a:pPr>
            <a:r>
              <a:rPr lang="en-GB"/>
              <a:t>They can behave differently if they know there are others out there.</a:t>
            </a:r>
          </a:p>
          <a:p>
            <a:pPr lvl="0" rtl="0">
              <a:spcBef>
                <a:spcPts val="0"/>
              </a:spcBef>
              <a:buNone/>
            </a:pPr>
            <a:r>
              <a:t/>
            </a:r>
            <a:endParaRPr/>
          </a:p>
          <a:p>
            <a:pPr lvl="0" rtl="0">
              <a:spcBef>
                <a:spcPts val="0"/>
              </a:spcBef>
              <a:buNone/>
            </a:pPr>
            <a:r>
              <a:rPr lang="en-GB"/>
              <a:t>Examples:  </a:t>
            </a:r>
          </a:p>
          <a:p>
            <a:pPr indent="-228600" lvl="0" marL="457200" rtl="0">
              <a:spcBef>
                <a:spcPts val="0"/>
              </a:spcBef>
              <a:buChar char="●"/>
            </a:pPr>
            <a:r>
              <a:rPr lang="en-GB"/>
              <a:t>mysql in master and slave mode, to replicate the database.</a:t>
            </a:r>
          </a:p>
          <a:p>
            <a:pPr indent="-228600" lvl="0" marL="457200" rtl="0">
              <a:spcBef>
                <a:spcPts val="0"/>
              </a:spcBef>
              <a:buChar char="●"/>
            </a:pPr>
            <a:r>
              <a:rPr lang="en-GB"/>
              <a:t>Many web apps use stateless HTTP protocol so they can be deployed many servers to balance the load.</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5" name="Shape 1115"/>
        <p:cNvGrpSpPr/>
        <p:nvPr/>
      </p:nvGrpSpPr>
      <p:grpSpPr>
        <a:xfrm>
          <a:off x="0" y="0"/>
          <a:ext cx="0" cy="0"/>
          <a:chOff x="0" y="0"/>
          <a:chExt cx="0" cy="0"/>
        </a:xfrm>
      </p:grpSpPr>
      <p:sp>
        <p:nvSpPr>
          <p:cNvPr id="1116" name="Shape 11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17" name="Shape 1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Software that has peers or counterparts often need to do things for the other units.</a:t>
            </a:r>
          </a:p>
          <a:p>
            <a:pPr lvl="0" rtl="0">
              <a:spcBef>
                <a:spcPts val="0"/>
              </a:spcBef>
              <a:buNone/>
            </a:pPr>
            <a:r>
              <a:t/>
            </a:r>
            <a:endParaRPr/>
          </a:p>
          <a:p>
            <a:pPr lvl="0" rtl="0">
              <a:spcBef>
                <a:spcPts val="0"/>
              </a:spcBef>
              <a:buNone/>
            </a:pPr>
            <a:r>
              <a:rPr lang="en-GB"/>
              <a:t>Juju designates one unit as the leader so it can do this for the counterparts.</a:t>
            </a:r>
          </a:p>
          <a:p>
            <a:pPr lvl="0" rtl="0">
              <a:spcBef>
                <a:spcPts val="0"/>
              </a:spcBef>
              <a:buNone/>
            </a:pPr>
            <a:r>
              <a:t/>
            </a:r>
            <a:endParaRPr/>
          </a:p>
          <a:p>
            <a:pPr lvl="0" rtl="0">
              <a:spcBef>
                <a:spcPts val="0"/>
              </a:spcBef>
              <a:buNone/>
            </a:pPr>
            <a:r>
              <a:rPr lang="en-GB"/>
              <a:t>This is a very useful feature that I have used often. It saves us from having to implement complicated protocols (raft or paxos) to figure out leadership.</a:t>
            </a:r>
          </a:p>
          <a:p>
            <a:pPr lvl="0" rtl="0">
              <a:spcBef>
                <a:spcPts val="0"/>
              </a:spcBef>
              <a:buNone/>
            </a:pPr>
            <a:r>
              <a:t/>
            </a:r>
            <a:endParaRPr/>
          </a:p>
          <a:p>
            <a:pPr lvl="0" rtl="0">
              <a:spcBef>
                <a:spcPts val="0"/>
              </a:spcBef>
              <a:buNone/>
            </a:pPr>
            <a:r>
              <a:rPr lang="en-GB"/>
              <a:t>This is all I wanted to say about charms, what do you call a collection of charms?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38" name="Shape 1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So you have a model, that is great, but what good is it if you can’t share it? </a:t>
            </a:r>
          </a:p>
          <a:p>
            <a:pPr lvl="0" rtl="0">
              <a:spcBef>
                <a:spcPts val="0"/>
              </a:spcBef>
              <a:buNone/>
            </a:pPr>
            <a:r>
              <a:t/>
            </a:r>
            <a:endParaRPr/>
          </a:p>
          <a:p>
            <a:pPr lvl="0">
              <a:spcBef>
                <a:spcPts val="0"/>
              </a:spcBef>
              <a:buNone/>
            </a:pPr>
            <a:r>
              <a:rPr lang="en-GB"/>
              <a:t>Bundles are simply a file that captures the model.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4" name="Shape 1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Bundles define the charms, the relations, the constraints, and configuration of a deployment, all in a human readable yaml file.</a:t>
            </a:r>
          </a:p>
          <a:p>
            <a:pPr lvl="0" rtl="0">
              <a:spcBef>
                <a:spcPts val="0"/>
              </a:spcBef>
              <a:buNone/>
            </a:pPr>
            <a:r>
              <a:t/>
            </a:r>
            <a:endParaRPr>
              <a:solidFill>
                <a:schemeClr val="dk1"/>
              </a:solidFill>
            </a:endParaRPr>
          </a:p>
          <a:p>
            <a:pPr lvl="0">
              <a:spcBef>
                <a:spcPts val="0"/>
              </a:spcBef>
              <a:buNone/>
            </a:pPr>
            <a:r>
              <a:rPr lang="en-GB">
                <a:solidFill>
                  <a:schemeClr val="dk1"/>
                </a:solidFill>
              </a:rPr>
              <a:t>Bundles do not describe the environment you are currently in so you can take a bundle developed on a laptop and deploy it to a real cloud environment.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50" name="Shape 1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61" name="Shape 1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The cloud is really just someone else’s computer. You pay them to use them.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4" name="Shape 1164"/>
        <p:cNvGrpSpPr/>
        <p:nvPr/>
      </p:nvGrpSpPr>
      <p:grpSpPr>
        <a:xfrm>
          <a:off x="0" y="0"/>
          <a:ext cx="0" cy="0"/>
          <a:chOff x="0" y="0"/>
          <a:chExt cx="0" cy="0"/>
        </a:xfrm>
      </p:grpSpPr>
      <p:sp>
        <p:nvSpPr>
          <p:cNvPr id="1165" name="Shape 1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66" name="Shape 1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solidFill>
                  <a:schemeClr val="dk1"/>
                </a:solidFill>
              </a:rPr>
              <a:t>Only a few years ago if you needed more computers you would order them they would get racked up and about a month later they would go on-line.</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GB"/>
              <a:t>I am just talking about Infrastructure as as Service (IaaS) here.</a:t>
            </a:r>
          </a:p>
          <a:p>
            <a:pPr lvl="0" rtl="0">
              <a:spcBef>
                <a:spcPts val="0"/>
              </a:spcBef>
              <a:buNone/>
            </a:pPr>
            <a:r>
              <a:t/>
            </a:r>
            <a:endParaRPr/>
          </a:p>
          <a:p>
            <a:pPr lvl="0" rtl="0">
              <a:spcBef>
                <a:spcPts val="0"/>
              </a:spcBef>
              <a:buNone/>
            </a:pPr>
            <a:r>
              <a:rPr lang="en-GB"/>
              <a:t>IaaS cloud computing offers computers (physical or virtual) for a very basic service model. These systems are often limited or charged by resources such as CPU, Memory, Network, and Disk.</a:t>
            </a:r>
          </a:p>
          <a:p>
            <a:pPr lvl="0" rtl="0">
              <a:spcBef>
                <a:spcPts val="0"/>
              </a:spcBef>
              <a:buNone/>
            </a:pPr>
            <a:r>
              <a:t/>
            </a:r>
            <a:endParaRPr/>
          </a:p>
          <a:p>
            <a:pPr lvl="0" rtl="0">
              <a:spcBef>
                <a:spcPts val="0"/>
              </a:spcBef>
              <a:buNone/>
            </a:pPr>
            <a:r>
              <a:rPr lang="en-GB"/>
              <a:t>Anyone with a credit card can now start up as many computers as they can afford. Cloud computing makes computers and resources abundant.</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Many years later </a:t>
            </a:r>
            <a:r>
              <a:rPr b="1" lang="en-GB"/>
              <a:t>Integrated Circuits</a:t>
            </a:r>
            <a:r>
              <a:rPr lang="en-GB"/>
              <a:t> (IC) or microchips came out. One chip contained very complex logic that was smaller than a Discrete Circuit made from independent components.</a:t>
            </a:r>
          </a:p>
          <a:p>
            <a:pPr lvl="0" rtl="0">
              <a:spcBef>
                <a:spcPts val="0"/>
              </a:spcBef>
              <a:buNone/>
            </a:pPr>
            <a:r>
              <a:t/>
            </a:r>
            <a:endParaRPr/>
          </a:p>
          <a:p>
            <a:pPr lvl="0" rtl="0">
              <a:spcBef>
                <a:spcPts val="0"/>
              </a:spcBef>
              <a:buNone/>
            </a:pPr>
            <a:r>
              <a:rPr lang="en-GB"/>
              <a:t>ICs were mass produced and Engineers had an abundance of chips to choose from. Each chip was a well defined design (standard) that had been tested. These common components were a huge improvement over manually assembled discrete circuits. An Engineer could go to a store and buy components to make smaller and more complex projects. </a:t>
            </a:r>
          </a:p>
          <a:p>
            <a:pPr lvl="0" rtl="0">
              <a:spcBef>
                <a:spcPts val="0"/>
              </a:spcBef>
              <a:buNone/>
            </a:pPr>
            <a:r>
              <a:t/>
            </a:r>
            <a:endParaRPr/>
          </a:p>
          <a:p>
            <a:pPr lvl="0" rtl="0">
              <a:spcBef>
                <a:spcPts val="0"/>
              </a:spcBef>
              <a:buNone/>
            </a:pPr>
            <a:r>
              <a:rPr lang="en-GB"/>
              <a:t>However, the engineer has to know the inputs and outputs and how to hook everything up correctly.</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0" name="Shape 1170"/>
        <p:cNvGrpSpPr/>
        <p:nvPr/>
      </p:nvGrpSpPr>
      <p:grpSpPr>
        <a:xfrm>
          <a:off x="0" y="0"/>
          <a:ext cx="0" cy="0"/>
          <a:chOff x="0" y="0"/>
          <a:chExt cx="0" cy="0"/>
        </a:xfrm>
      </p:grpSpPr>
      <p:sp>
        <p:nvSpPr>
          <p:cNvPr id="1171" name="Shape 11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72" name="Shape 1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You can deploy the models in different clouds. Juju allows modeling the common features of all clouds so the model is portable to all of them. </a:t>
            </a:r>
          </a:p>
          <a:p>
            <a:pPr lvl="0" rtl="0">
              <a:spcBef>
                <a:spcPts val="0"/>
              </a:spcBef>
              <a:buNone/>
            </a:pPr>
            <a:r>
              <a:t/>
            </a:r>
            <a:endParaRPr/>
          </a:p>
          <a:p>
            <a:pPr lvl="0">
              <a:spcBef>
                <a:spcPts val="0"/>
              </a:spcBef>
              <a:buNone/>
            </a:pPr>
            <a:r>
              <a:rPr lang="en-GB"/>
              <a:t>What clouds can you deploy to? All of them...seriously.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6" name="Shape 1176"/>
        <p:cNvGrpSpPr/>
        <p:nvPr/>
      </p:nvGrpSpPr>
      <p:grpSpPr>
        <a:xfrm>
          <a:off x="0" y="0"/>
          <a:ext cx="0" cy="0"/>
          <a:chOff x="0" y="0"/>
          <a:chExt cx="0" cy="0"/>
        </a:xfrm>
      </p:grpSpPr>
      <p:sp>
        <p:nvSpPr>
          <p:cNvPr id="1177" name="Shape 1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78" name="Shape 1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Public clouds provide resources such as applications, storage, or CPU available to the general public over the Internet.</a:t>
            </a:r>
          </a:p>
          <a:p>
            <a:pPr lvl="0" rtl="0">
              <a:spcBef>
                <a:spcPts val="0"/>
              </a:spcBef>
              <a:buNone/>
            </a:pPr>
            <a:r>
              <a:t/>
            </a:r>
            <a:endParaRPr/>
          </a:p>
          <a:p>
            <a:pPr lvl="0" rtl="0">
              <a:spcBef>
                <a:spcPts val="0"/>
              </a:spcBef>
              <a:buNone/>
            </a:pPr>
            <a:r>
              <a:rPr lang="en-GB"/>
              <a:t>Juju can talk to all the public clouds, giving you the flexibility to use the clouds that you want to use.</a:t>
            </a:r>
          </a:p>
          <a:p>
            <a:pPr lvl="0" rtl="0">
              <a:spcBef>
                <a:spcPts val="0"/>
              </a:spcBef>
              <a:buNone/>
            </a:pPr>
            <a:r>
              <a:t/>
            </a:r>
            <a:endParaRPr/>
          </a:p>
          <a:p>
            <a:pPr lvl="0" rtl="0">
              <a:spcBef>
                <a:spcPts val="0"/>
              </a:spcBef>
              <a:buNone/>
            </a:pPr>
            <a:r>
              <a:rPr lang="en-GB"/>
              <a:t>One cloud may run your app better or faster.</a:t>
            </a:r>
          </a:p>
          <a:p>
            <a:pPr lvl="0" rtl="0">
              <a:spcBef>
                <a:spcPts val="0"/>
              </a:spcBef>
              <a:buNone/>
            </a:pPr>
            <a:r>
              <a:t/>
            </a:r>
            <a:endParaRPr/>
          </a:p>
          <a:p>
            <a:pPr lvl="0" rtl="0">
              <a:spcBef>
                <a:spcPts val="0"/>
              </a:spcBef>
              <a:buNone/>
            </a:pPr>
            <a:r>
              <a:rPr lang="en-GB"/>
              <a:t>Another cloud may offer you a lower rate for using them.</a:t>
            </a:r>
          </a:p>
          <a:p>
            <a:pPr lvl="0" rtl="0">
              <a:spcBef>
                <a:spcPts val="0"/>
              </a:spcBef>
              <a:buNone/>
            </a:pPr>
            <a:r>
              <a:t/>
            </a:r>
            <a:endParaRPr/>
          </a:p>
          <a:p>
            <a:pPr lvl="0" rtl="0">
              <a:spcBef>
                <a:spcPts val="0"/>
              </a:spcBef>
              <a:buNone/>
            </a:pPr>
            <a:r>
              <a:rPr lang="en-GB"/>
              <a:t>No vendor or cloud lock in from Juju!</a:t>
            </a:r>
          </a:p>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0" name="Shape 1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If you are getting bored because your company does not use cloud computers, hang in there.  I am getting to you.</a:t>
            </a:r>
          </a:p>
          <a:p>
            <a:pPr lvl="0" rtl="0">
              <a:spcBef>
                <a:spcPts val="0"/>
              </a:spcBef>
              <a:buNone/>
            </a:pPr>
            <a:r>
              <a:t/>
            </a:r>
            <a:endParaRPr/>
          </a:p>
          <a:p>
            <a:pPr lvl="0" rtl="0">
              <a:spcBef>
                <a:spcPts val="0"/>
              </a:spcBef>
              <a:buNone/>
            </a:pPr>
            <a:r>
              <a:rPr lang="en-GB"/>
              <a:t>In the case where you don’t rent computers from someone else, you probably have your own computers.</a:t>
            </a:r>
          </a:p>
          <a:p>
            <a:pPr lvl="0" rtl="0">
              <a:spcBef>
                <a:spcPts val="0"/>
              </a:spcBef>
              <a:buNone/>
            </a:pPr>
            <a:r>
              <a:t/>
            </a:r>
            <a:endParaRPr/>
          </a:p>
          <a:p>
            <a:pPr lvl="0">
              <a:spcBef>
                <a:spcPts val="0"/>
              </a:spcBef>
              <a:buNone/>
            </a:pPr>
            <a:r>
              <a:rPr lang="en-GB"/>
              <a:t>What can we do with those?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4" name="Shape 1194"/>
        <p:cNvGrpSpPr/>
        <p:nvPr/>
      </p:nvGrpSpPr>
      <p:grpSpPr>
        <a:xfrm>
          <a:off x="0" y="0"/>
          <a:ext cx="0" cy="0"/>
          <a:chOff x="0" y="0"/>
          <a:chExt cx="0" cy="0"/>
        </a:xfrm>
      </p:grpSpPr>
      <p:sp>
        <p:nvSpPr>
          <p:cNvPr id="1195" name="Shape 11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6" name="Shape 1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20000"/>
              </a:lnSpc>
              <a:spcBef>
                <a:spcPts val="0"/>
              </a:spcBef>
              <a:buClr>
                <a:schemeClr val="dk1"/>
              </a:buClr>
              <a:buSzPct val="100000"/>
              <a:buFont typeface="Arial"/>
              <a:buNone/>
            </a:pPr>
            <a:r>
              <a:rPr lang="en-GB"/>
              <a:t>I often use the local provider that uses Linux Containers to make my computer appear to be a small cloud. I use containers because they are faster and use less resources than virtualization.  It is roughly 4 times faster to deploy charms on my laptop than in a real cloud. So most of my development is done on local hardware.</a:t>
            </a:r>
          </a:p>
          <a:p>
            <a:pPr lvl="0" rtl="0">
              <a:lnSpc>
                <a:spcPct val="115000"/>
              </a:lnSpc>
              <a:spcBef>
                <a:spcPts val="0"/>
              </a:spcBef>
              <a:buClr>
                <a:schemeClr val="dk1"/>
              </a:buClr>
              <a:buSzPct val="100000"/>
              <a:buFont typeface="Arial"/>
              <a:buNone/>
            </a:pPr>
            <a:r>
              <a:t/>
            </a:r>
            <a:endParaRPr/>
          </a:p>
          <a:p>
            <a:pPr lvl="0" rtl="0">
              <a:lnSpc>
                <a:spcPct val="120000"/>
              </a:lnSpc>
              <a:spcBef>
                <a:spcPts val="0"/>
              </a:spcBef>
              <a:buClr>
                <a:schemeClr val="dk1"/>
              </a:buClr>
              <a:buSzPct val="100000"/>
              <a:buFont typeface="Arial"/>
              <a:buNone/>
            </a:pPr>
            <a:r>
              <a:rPr lang="en-GB"/>
              <a:t>Once the model is developed it can be deployed the same commands to any of the other clouds or bare metal. I can share these models with colleagues and we can iterate on developing things much quicker than having everyone install multiple pieces of software.</a:t>
            </a:r>
          </a:p>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Metal As A Service (MAAS) converts your physical machines to a pool of resources that can be provisioned like a cloud.  You take advantage of the hardware you already have and have all the advantages of a cloud.</a:t>
            </a:r>
          </a:p>
          <a:p>
            <a:pPr lvl="0" rtl="0">
              <a:spcBef>
                <a:spcPts val="0"/>
              </a:spcBef>
              <a:buNone/>
            </a:pPr>
            <a:r>
              <a:t/>
            </a:r>
            <a:endParaRPr/>
          </a:p>
          <a:p>
            <a:pPr lvl="0" rtl="0">
              <a:spcBef>
                <a:spcPts val="0"/>
              </a:spcBef>
              <a:buNone/>
            </a:pPr>
            <a:r>
              <a:rPr lang="en-GB"/>
              <a:t>This is really cool. It essentially powers on hardware, and streams an OS over pxe boot to servers under its control.</a:t>
            </a:r>
          </a:p>
          <a:p>
            <a:pPr lvl="0" rtl="0">
              <a:spcBef>
                <a:spcPts val="0"/>
              </a:spcBef>
              <a:buNone/>
            </a:pPr>
            <a:r>
              <a:t/>
            </a:r>
            <a:endParaRPr/>
          </a:p>
          <a:p>
            <a:pPr indent="-228600" lvl="0" marL="457200" rtl="0">
              <a:spcBef>
                <a:spcPts val="0"/>
              </a:spcBef>
              <a:buChar char="●"/>
            </a:pPr>
            <a:r>
              <a:rPr lang="en-GB"/>
              <a:t>Automatic (zero-touch) deployment of operating system Ubuntu, CentOS, RHEL and even Windows!</a:t>
            </a:r>
          </a:p>
          <a:p>
            <a:pPr indent="-228600" lvl="0" marL="457200" rtl="0">
              <a:spcBef>
                <a:spcPts val="0"/>
              </a:spcBef>
              <a:buChar char="●"/>
            </a:pPr>
            <a:r>
              <a:rPr lang="en-GB"/>
              <a:t>Inventory management</a:t>
            </a:r>
          </a:p>
          <a:p>
            <a:pPr indent="-228600" lvl="0" marL="457200" rtl="0">
              <a:spcBef>
                <a:spcPts val="0"/>
              </a:spcBef>
              <a:buChar char="●"/>
            </a:pPr>
            <a:r>
              <a:rPr lang="en-GB"/>
              <a:t>Gives you a REST API, and GUI for your datacenter.</a:t>
            </a:r>
            <a:br>
              <a:rPr lang="en-GB"/>
            </a:br>
          </a:p>
          <a:p>
            <a:pPr lvl="0" rtl="0">
              <a:spcBef>
                <a:spcPts val="0"/>
              </a:spcBef>
              <a:buNone/>
            </a:pPr>
            <a:r>
              <a:rPr lang="en-GB"/>
              <a:t>I spoke with a user at the SCALE 14x conference and he had two spare rack servers in his house. He put MAAS on and was running Open Stack on just two servers!</a:t>
            </a:r>
          </a:p>
          <a:p>
            <a:pPr lvl="0" rtl="0">
              <a:spcBef>
                <a:spcPts val="0"/>
              </a:spcBef>
              <a:buNone/>
            </a:pPr>
            <a:r>
              <a:t/>
            </a:r>
            <a:endParaRPr/>
          </a:p>
          <a:p>
            <a:pPr lvl="0" rtl="0">
              <a:spcBef>
                <a:spcPts val="0"/>
              </a:spcBef>
              <a:buNone/>
            </a:pPr>
            <a:r>
              <a:rPr lang="en-GB"/>
              <a:t>MAAS also works on home pcs, I have MAAS installed on an Intel NUC (next unit of computing) a four inch computer. And it can power cycle the other computers and installs a fresh ubuntu image them when I want.</a:t>
            </a:r>
          </a:p>
          <a:p>
            <a:pPr lvl="0" rtl="0">
              <a:spcBef>
                <a:spcPts val="0"/>
              </a:spcBef>
              <a:buNone/>
            </a:pPr>
            <a:r>
              <a:t/>
            </a:r>
            <a:endParaRPr/>
          </a:p>
          <a:p>
            <a:pPr lvl="0" rtl="0">
              <a:spcBef>
                <a:spcPts val="0"/>
              </a:spcBef>
              <a:buClr>
                <a:schemeClr val="dk1"/>
              </a:buClr>
              <a:buSzPct val="100000"/>
              <a:buFont typeface="Arial"/>
              <a:buNone/>
            </a:pPr>
            <a:r>
              <a:rPr lang="en-GB">
                <a:solidFill>
                  <a:schemeClr val="dk1"/>
                </a:solidFill>
              </a:rPr>
              <a:t>If your company does not use clouds today you probably have a lot of hardware in your datacenter. Have a look at what MAAS can do, it is pretty amazing.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1" name="Shape 1221"/>
        <p:cNvGrpSpPr/>
        <p:nvPr/>
      </p:nvGrpSpPr>
      <p:grpSpPr>
        <a:xfrm>
          <a:off x="0" y="0"/>
          <a:ext cx="0" cy="0"/>
          <a:chOff x="0" y="0"/>
          <a:chExt cx="0" cy="0"/>
        </a:xfrm>
      </p:grpSpPr>
      <p:sp>
        <p:nvSpPr>
          <p:cNvPr id="1222" name="Shape 12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23" name="Shape 1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is the older style Juju GUI showing a typical web app model.</a:t>
            </a:r>
          </a:p>
          <a:p>
            <a:pPr lvl="0" rtl="0">
              <a:spcBef>
                <a:spcPts val="0"/>
              </a:spcBef>
              <a:buNone/>
            </a:pPr>
            <a:r>
              <a:t/>
            </a:r>
            <a:endParaRPr/>
          </a:p>
          <a:p>
            <a:pPr lvl="0" rtl="0">
              <a:spcBef>
                <a:spcPts val="0"/>
              </a:spcBef>
              <a:buNone/>
            </a:pPr>
            <a:r>
              <a:rPr lang="en-GB"/>
              <a:t>What you have here:</a:t>
            </a:r>
          </a:p>
          <a:p>
            <a:pPr indent="-228600" lvl="0" marL="457200" rtl="0">
              <a:spcBef>
                <a:spcPts val="0"/>
              </a:spcBef>
              <a:buChar char="●"/>
            </a:pPr>
            <a:r>
              <a:rPr lang="en-GB"/>
              <a:t>mediawiki software (very similar to wikipedia)</a:t>
            </a:r>
          </a:p>
          <a:p>
            <a:pPr indent="-228600" lvl="0" marL="457200" rtl="0">
              <a:spcBef>
                <a:spcPts val="0"/>
              </a:spcBef>
              <a:buChar char="●"/>
            </a:pPr>
            <a:r>
              <a:rPr lang="en-GB"/>
              <a:t>mysql database software in a master and slave configuration</a:t>
            </a:r>
          </a:p>
          <a:p>
            <a:pPr indent="-228600" lvl="0" marL="457200" rtl="0">
              <a:spcBef>
                <a:spcPts val="0"/>
              </a:spcBef>
              <a:buChar char="●"/>
            </a:pPr>
            <a:r>
              <a:rPr lang="en-GB"/>
              <a:t>haproxy is a load balancer that can help distribute the load on ANY web app</a:t>
            </a:r>
          </a:p>
          <a:p>
            <a:pPr indent="-228600" lvl="0" marL="457200" rtl="0">
              <a:spcBef>
                <a:spcPts val="0"/>
              </a:spcBef>
              <a:buChar char="●"/>
            </a:pPr>
            <a:r>
              <a:rPr lang="en-GB"/>
              <a:t>memcache d is a in memory cache making things like images load faster</a:t>
            </a:r>
          </a:p>
          <a:p>
            <a:pPr lvl="0" rtl="0">
              <a:spcBef>
                <a:spcPts val="0"/>
              </a:spcBef>
              <a:buNone/>
            </a:pPr>
            <a:r>
              <a:t/>
            </a:r>
            <a:endParaRPr/>
          </a:p>
          <a:p>
            <a:pPr lvl="0" rtl="0">
              <a:spcBef>
                <a:spcPts val="0"/>
              </a:spcBef>
              <a:buNone/>
            </a:pPr>
            <a:r>
              <a:rPr lang="en-GB"/>
              <a:t>This is a pretty simple model but would not be trivial to set up manually</a:t>
            </a:r>
          </a:p>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is a similar model, on the Juju 2.0 GUI.</a:t>
            </a:r>
          </a:p>
          <a:p>
            <a:pPr lvl="0" rtl="0">
              <a:spcBef>
                <a:spcPts val="0"/>
              </a:spcBef>
              <a:buNone/>
            </a:pPr>
            <a:r>
              <a:t/>
            </a:r>
            <a:endParaRPr/>
          </a:p>
          <a:p>
            <a:pPr lvl="0" rtl="0">
              <a:spcBef>
                <a:spcPts val="0"/>
              </a:spcBef>
              <a:buNone/>
            </a:pPr>
            <a:r>
              <a:rPr lang="en-GB"/>
              <a:t>Moving to a model based approach, you gain the ability to replace components.</a:t>
            </a:r>
          </a:p>
          <a:p>
            <a:pPr lvl="0" rtl="0">
              <a:spcBef>
                <a:spcPts val="0"/>
              </a:spcBef>
              <a:buNone/>
            </a:pPr>
            <a:r>
              <a:t/>
            </a:r>
            <a:endParaRPr/>
          </a:p>
          <a:p>
            <a:pPr lvl="0" rtl="0">
              <a:spcBef>
                <a:spcPts val="0"/>
              </a:spcBef>
              <a:buNone/>
            </a:pPr>
            <a:r>
              <a:rPr lang="en-GB"/>
              <a:t>Resusable components speak the same language.</a:t>
            </a:r>
          </a:p>
          <a:p>
            <a:pPr lvl="0" rtl="0">
              <a:spcBef>
                <a:spcPts val="0"/>
              </a:spcBef>
              <a:buNone/>
            </a:pPr>
            <a:r>
              <a:t/>
            </a:r>
            <a:endParaRPr/>
          </a:p>
          <a:p>
            <a:pPr lvl="0" rtl="0">
              <a:spcBef>
                <a:spcPts val="0"/>
              </a:spcBef>
              <a:buNone/>
            </a:pPr>
            <a:r>
              <a:rPr lang="en-GB"/>
              <a:t>Swap others into the model.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2" name="Shape 1232"/>
        <p:cNvGrpSpPr/>
        <p:nvPr/>
      </p:nvGrpSpPr>
      <p:grpSpPr>
        <a:xfrm>
          <a:off x="0" y="0"/>
          <a:ext cx="0" cy="0"/>
          <a:chOff x="0" y="0"/>
          <a:chExt cx="0" cy="0"/>
        </a:xfrm>
      </p:grpSpPr>
      <p:sp>
        <p:nvSpPr>
          <p:cNvPr id="1233" name="Shape 12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34" name="Shape 1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Galera is a multi-master cluster based Database with synchronous replication.</a:t>
            </a:r>
          </a:p>
          <a:p>
            <a:pPr lvl="0" rtl="0">
              <a:spcBef>
                <a:spcPts val="0"/>
              </a:spcBef>
              <a:buNone/>
            </a:pPr>
            <a:r>
              <a:t/>
            </a:r>
            <a:endParaRPr/>
          </a:p>
          <a:p>
            <a:pPr lvl="0" rtl="0">
              <a:spcBef>
                <a:spcPts val="0"/>
              </a:spcBef>
              <a:buNone/>
            </a:pPr>
            <a:r>
              <a:rPr lang="en-GB"/>
              <a:t>Since the galera charm speaks mysql you could use that in you model.</a:t>
            </a:r>
          </a:p>
          <a:p>
            <a:pPr lvl="0" rtl="0">
              <a:spcBef>
                <a:spcPts val="0"/>
              </a:spcBef>
              <a:buNone/>
            </a:pPr>
            <a:r>
              <a:t/>
            </a:r>
            <a:endParaRPr/>
          </a:p>
          <a:p>
            <a:pPr lvl="0" rtl="0">
              <a:spcBef>
                <a:spcPts val="0"/>
              </a:spcBef>
              <a:buNone/>
            </a:pPr>
            <a:r>
              <a:rPr lang="en-GB"/>
              <a:t>You can try forks of mysql without having to rework other areas of my application.</a:t>
            </a:r>
          </a:p>
          <a:p>
            <a:pPr lvl="0" rtl="0">
              <a:spcBef>
                <a:spcPts val="0"/>
              </a:spcBef>
              <a:buNone/>
            </a:pPr>
            <a:r>
              <a:t/>
            </a:r>
            <a:endParaRPr/>
          </a:p>
          <a:p>
            <a:pPr lvl="0">
              <a:spcBef>
                <a:spcPts val="0"/>
              </a:spcBef>
              <a:buNone/>
            </a:pPr>
            <a:r>
              <a:rPr lang="en-GB"/>
              <a:t>Other databases are mariadb, that is also a fork of mysql that behaves very similarly.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7" name="Shape 1237"/>
        <p:cNvGrpSpPr/>
        <p:nvPr/>
      </p:nvGrpSpPr>
      <p:grpSpPr>
        <a:xfrm>
          <a:off x="0" y="0"/>
          <a:ext cx="0" cy="0"/>
          <a:chOff x="0" y="0"/>
          <a:chExt cx="0" cy="0"/>
        </a:xfrm>
      </p:grpSpPr>
      <p:sp>
        <p:nvSpPr>
          <p:cNvPr id="1238" name="Shape 12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39" name="Shape 12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The language we use to describe this stuff can be new, but since everyone is starting to realize this it will become common. Just like we talk about classes and objects when describing constructs of software development.</a:t>
            </a:r>
          </a:p>
          <a:p>
            <a:pPr lvl="0" rtl="0">
              <a:spcBef>
                <a:spcPts val="0"/>
              </a:spcBef>
              <a:buNone/>
            </a:pPr>
            <a:r>
              <a:t/>
            </a:r>
            <a:endParaRPr/>
          </a:p>
          <a:p>
            <a:pPr lvl="0" rtl="0">
              <a:spcBef>
                <a:spcPts val="0"/>
              </a:spcBef>
              <a:buNone/>
            </a:pPr>
            <a:r>
              <a:rPr lang="en-GB"/>
              <a:t>At Canonical we have been working on this problem for about 5 years. We looked very closely at common things people were doing to deploy their solution faster faster and at scale. </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GB"/>
              <a:t>Because of the abundance of resources that cloud computing provides us, what matters is what services are involved - not the details of how many machines there are, or which cloud they are on, or whether they are big machines or small machines, or whether all the services are installed on the same machine.</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GB"/>
              <a:t>The picture captures the services.</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GB"/>
              <a:t>Service orchestration is about focusing on the services, not the machines.</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GB"/>
              <a:t>Let software decide what happens on a particular machine, you want your developers to focus on the services independent of the actual implementation.</a:t>
            </a:r>
          </a:p>
          <a:p>
            <a:pPr lvl="0" rt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3" name="Shape 1243"/>
        <p:cNvGrpSpPr/>
        <p:nvPr/>
      </p:nvGrpSpPr>
      <p:grpSpPr>
        <a:xfrm>
          <a:off x="0" y="0"/>
          <a:ext cx="0" cy="0"/>
          <a:chOff x="0" y="0"/>
          <a:chExt cx="0" cy="0"/>
        </a:xfrm>
      </p:grpSpPr>
      <p:sp>
        <p:nvSpPr>
          <p:cNvPr id="1244" name="Shape 12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45" name="Shape 1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People are doing modeling of one form or another. Just take a look at developer or operations white boards they are drawing boxes and linking them together at scale.</a:t>
            </a:r>
          </a:p>
          <a:p>
            <a:pPr lvl="0" rtl="0">
              <a:spcBef>
                <a:spcPts val="0"/>
              </a:spcBef>
              <a:buNone/>
            </a:pPr>
            <a:r>
              <a:t/>
            </a:r>
            <a:endParaRPr/>
          </a:p>
          <a:p>
            <a:pPr lvl="0" rtl="0">
              <a:spcBef>
                <a:spcPts val="0"/>
              </a:spcBef>
              <a:buNone/>
            </a:pPr>
            <a:r>
              <a:rPr lang="en-GB"/>
              <a:t>Walk by any engineer’s office and you will see boxes with arrows.</a:t>
            </a:r>
          </a:p>
          <a:p>
            <a:pPr lvl="0" rtl="0">
              <a:spcBef>
                <a:spcPts val="0"/>
              </a:spcBef>
              <a:buNone/>
            </a:pPr>
            <a:r>
              <a:t/>
            </a:r>
            <a:endParaRPr/>
          </a:p>
          <a:p>
            <a:pPr lvl="0" rtl="0">
              <a:spcBef>
                <a:spcPts val="0"/>
              </a:spcBef>
              <a:buNone/>
            </a:pPr>
            <a:r>
              <a:rPr lang="en-GB"/>
              <a:t>That is a model.</a:t>
            </a:r>
          </a:p>
          <a:p>
            <a:pPr lvl="0" rtl="0">
              <a:spcBef>
                <a:spcPts val="0"/>
              </a:spcBef>
              <a:buClr>
                <a:schemeClr val="dk1"/>
              </a:buClr>
              <a:buSzPct val="78571"/>
              <a:buFont typeface="Arial"/>
              <a:buNone/>
            </a:pPr>
            <a:r>
              <a:t/>
            </a:r>
            <a:endParaRPr sz="1400">
              <a:solidFill>
                <a:schemeClr val="dk1"/>
              </a:solidFill>
              <a:latin typeface="Ubuntu"/>
              <a:ea typeface="Ubuntu"/>
              <a:cs typeface="Ubuntu"/>
              <a:sym typeface="Ubuntu"/>
            </a:endParaRPr>
          </a:p>
          <a:p>
            <a:pPr lvl="0">
              <a:spcBef>
                <a:spcPts val="0"/>
              </a:spcBef>
              <a:buClr>
                <a:schemeClr val="dk1"/>
              </a:buClr>
              <a:buSzPct val="100000"/>
              <a:buFont typeface="Arial"/>
              <a:buNone/>
            </a:pPr>
            <a:r>
              <a:rPr lang="en-GB"/>
              <a:t>Eventually everyone will be using modeling language to describe their solution.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GB"/>
              <a:t>System on Chip</a:t>
            </a:r>
            <a:r>
              <a:rPr lang="en-GB"/>
              <a:t> (SoC) is an integrated circuit that integrates </a:t>
            </a:r>
            <a:r>
              <a:rPr b="1" lang="en-GB"/>
              <a:t>all</a:t>
            </a:r>
            <a:r>
              <a:rPr lang="en-GB"/>
              <a:t> components of a computer into a single chip. CPU, Memory, GPU, cellular radios, GPS, etc.</a:t>
            </a:r>
          </a:p>
          <a:p>
            <a:pPr lvl="0" rtl="0">
              <a:spcBef>
                <a:spcPts val="0"/>
              </a:spcBef>
              <a:buNone/>
            </a:pPr>
            <a:r>
              <a:t/>
            </a:r>
            <a:endParaRPr/>
          </a:p>
          <a:p>
            <a:pPr lvl="0" rtl="0">
              <a:spcBef>
                <a:spcPts val="0"/>
              </a:spcBef>
              <a:buNone/>
            </a:pPr>
            <a:r>
              <a:rPr lang="en-GB"/>
              <a:t>Technically this is just a really big IC. But the point is SoC encapsulates a whole system on one chip.</a:t>
            </a:r>
          </a:p>
          <a:p>
            <a:pPr lvl="0" rtl="0">
              <a:spcBef>
                <a:spcPts val="0"/>
              </a:spcBef>
              <a:buNone/>
            </a:pPr>
            <a:r>
              <a:t/>
            </a:r>
            <a:endParaRPr/>
          </a:p>
          <a:p>
            <a:pPr lvl="0">
              <a:spcBef>
                <a:spcPts val="0"/>
              </a:spcBef>
              <a:buClr>
                <a:schemeClr val="dk1"/>
              </a:buClr>
              <a:buSzPct val="100000"/>
              <a:buFont typeface="Arial"/>
              <a:buNone/>
            </a:pPr>
            <a:r>
              <a:rPr lang="en-GB">
                <a:solidFill>
                  <a:schemeClr val="dk1"/>
                </a:solidFill>
              </a:rPr>
              <a:t>SoC enabled engineers to build many wonderful things like, cellphones, tablets and this raspberry pi.</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9" name="Shape 1249"/>
        <p:cNvGrpSpPr/>
        <p:nvPr/>
      </p:nvGrpSpPr>
      <p:grpSpPr>
        <a:xfrm>
          <a:off x="0" y="0"/>
          <a:ext cx="0" cy="0"/>
          <a:chOff x="0" y="0"/>
          <a:chExt cx="0" cy="0"/>
        </a:xfrm>
      </p:grpSpPr>
      <p:sp>
        <p:nvSpPr>
          <p:cNvPr id="1250" name="Shape 12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51" name="Shape 1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Going back to the mediawiki model I shared earlier...</a:t>
            </a:r>
          </a:p>
          <a:p>
            <a:pPr lvl="0" rtl="0">
              <a:spcBef>
                <a:spcPts val="0"/>
              </a:spcBef>
              <a:buNone/>
            </a:pPr>
            <a:r>
              <a:t/>
            </a:r>
            <a:endParaRPr/>
          </a:p>
          <a:p>
            <a:pPr lvl="0" rtl="0">
              <a:spcBef>
                <a:spcPts val="0"/>
              </a:spcBef>
              <a:buNone/>
            </a:pPr>
            <a:r>
              <a:rPr lang="en-GB"/>
              <a:t>At some point it is useful to understand where the software is actually running. We call this the </a:t>
            </a:r>
            <a:r>
              <a:rPr b="1" lang="en-GB"/>
              <a:t>physical model</a:t>
            </a:r>
            <a:r>
              <a:rPr lang="en-GB"/>
              <a:t>. </a:t>
            </a:r>
          </a:p>
          <a:p>
            <a:pPr lvl="0" rtl="0">
              <a:spcBef>
                <a:spcPts val="0"/>
              </a:spcBef>
              <a:buNone/>
            </a:pPr>
            <a:r>
              <a:t/>
            </a:r>
            <a:endParaRPr/>
          </a:p>
          <a:p>
            <a:pPr lvl="0" rtl="0">
              <a:spcBef>
                <a:spcPts val="0"/>
              </a:spcBef>
              <a:buNone/>
            </a:pPr>
            <a:r>
              <a:rPr lang="en-GB"/>
              <a:t>The machine labels happen to be what Amazon calls their instances. So these labels are only relevant for Amazon cloud environments. They describe a different class of instance that Amazon charged for.</a:t>
            </a:r>
          </a:p>
          <a:p>
            <a:pPr lvl="0" rtl="0">
              <a:spcBef>
                <a:spcPts val="0"/>
              </a:spcBef>
              <a:buNone/>
            </a:pPr>
            <a:r>
              <a:t/>
            </a:r>
            <a:endParaRPr/>
          </a:p>
          <a:p>
            <a:pPr lvl="0" rtl="0">
              <a:spcBef>
                <a:spcPts val="0"/>
              </a:spcBef>
              <a:buNone/>
            </a:pPr>
            <a:r>
              <a:rPr lang="en-GB"/>
              <a:t>m1.small only had one unit of CPU and 1.7 GB of RAM.</a:t>
            </a:r>
          </a:p>
          <a:p>
            <a:pPr lvl="0" rtl="0">
              <a:spcBef>
                <a:spcPts val="0"/>
              </a:spcBef>
              <a:buNone/>
            </a:pPr>
            <a:r>
              <a:rPr lang="en-GB"/>
              <a:t>m1.large had 2 units of CPU and 7.5 GB of RAM.</a:t>
            </a:r>
          </a:p>
          <a:p>
            <a:pPr lvl="0" rtl="0">
              <a:spcBef>
                <a:spcPts val="0"/>
              </a:spcBef>
              <a:buNone/>
            </a:pPr>
            <a:r>
              <a:t/>
            </a:r>
            <a:endParaRPr/>
          </a:p>
          <a:p>
            <a:pPr lvl="0" rtl="0">
              <a:spcBef>
                <a:spcPts val="0"/>
              </a:spcBef>
              <a:buNone/>
            </a:pPr>
            <a:r>
              <a:rPr lang="en-GB"/>
              <a:t>You can request different physical characteristics in a generic way to achieve this type of physical model on different clouds.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5" name="Shape 1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This slide shows how you could scale out this same logical model by giving it more machines.</a:t>
            </a:r>
          </a:p>
          <a:p>
            <a:pPr lvl="0" rtl="0">
              <a:spcBef>
                <a:spcPts val="0"/>
              </a:spcBef>
              <a:buNone/>
            </a:pPr>
            <a:r>
              <a:t/>
            </a:r>
            <a:endParaRPr/>
          </a:p>
          <a:p>
            <a:pPr lvl="0" rtl="0">
              <a:spcBef>
                <a:spcPts val="0"/>
              </a:spcBef>
              <a:buNone/>
            </a:pPr>
            <a:r>
              <a:rPr lang="en-GB"/>
              <a:t>Some charms can be co-located on the same machine. Increasing density saves money (less machines) and increase utilization of the resources you have.</a:t>
            </a:r>
          </a:p>
          <a:p>
            <a:pPr lvl="0" rtl="0">
              <a:spcBef>
                <a:spcPts val="0"/>
              </a:spcBef>
              <a:buNone/>
            </a:pPr>
            <a:r>
              <a:t/>
            </a:r>
            <a:endParaRPr/>
          </a:p>
          <a:p>
            <a:pPr lvl="0" rtl="0">
              <a:spcBef>
                <a:spcPts val="0"/>
              </a:spcBef>
              <a:buNone/>
            </a:pPr>
            <a:r>
              <a:rPr lang="en-GB"/>
              <a:t>This is slightly more complicated but again the same logical model, it hasn’t changed.</a:t>
            </a:r>
          </a:p>
          <a:p>
            <a:pPr lvl="0" rtl="0">
              <a:spcBef>
                <a:spcPts val="0"/>
              </a:spcBef>
              <a:buNone/>
            </a:pPr>
            <a:r>
              <a:t/>
            </a:r>
            <a:endParaRPr/>
          </a:p>
          <a:p>
            <a:pPr lvl="0" rtl="0">
              <a:spcBef>
                <a:spcPts val="0"/>
              </a:spcBef>
              <a:buNone/>
            </a:pPr>
            <a:r>
              <a:rPr lang="en-GB"/>
              <a:t>Showing a difference between the logical model and the physical model.</a:t>
            </a:r>
          </a:p>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02" name="Shape 13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Today, you can write charms on Ubuntu, CentOS, Red Hat, or Windows. They are all supported.</a:t>
            </a:r>
          </a:p>
          <a:p>
            <a:pPr lvl="0" rtl="0">
              <a:spcBef>
                <a:spcPts val="0"/>
              </a:spcBef>
              <a:buNone/>
            </a:pPr>
            <a:r>
              <a:t/>
            </a:r>
            <a:endParaRPr/>
          </a:p>
          <a:p>
            <a:pPr lvl="0" rtl="0">
              <a:spcBef>
                <a:spcPts val="0"/>
              </a:spcBef>
              <a:buNone/>
            </a:pPr>
            <a:r>
              <a:rPr lang="en-GB"/>
              <a:t>So you can weave topologies of software with applications on different operating systems.</a:t>
            </a:r>
          </a:p>
          <a:p>
            <a:pPr lvl="0" rtl="0">
              <a:spcBef>
                <a:spcPts val="0"/>
              </a:spcBef>
              <a:buNone/>
            </a:pPr>
            <a:r>
              <a:t/>
            </a:r>
            <a:endParaRPr/>
          </a:p>
          <a:p>
            <a:pPr lvl="0" rtl="0">
              <a:spcBef>
                <a:spcPts val="0"/>
              </a:spcBef>
              <a:buNone/>
            </a:pPr>
            <a:r>
              <a:rPr lang="en-GB"/>
              <a:t>Specifically Windows has Active Directory, Exchange Server, SQL Server, and more</a:t>
            </a:r>
          </a:p>
          <a:p>
            <a:pPr lvl="0" rtl="0">
              <a:spcBef>
                <a:spcPts val="0"/>
              </a:spcBef>
              <a:buNone/>
            </a:pPr>
            <a:r>
              <a:t/>
            </a:r>
            <a:endParaRPr/>
          </a:p>
          <a:p>
            <a:pPr lvl="0" rtl="0">
              <a:spcBef>
                <a:spcPts val="0"/>
              </a:spcBef>
              <a:buNone/>
            </a:pPr>
            <a:r>
              <a:rPr lang="en-GB"/>
              <a:t>We are are also partnering with large companies to model non-free software such as DB2 and Websphere.</a:t>
            </a:r>
          </a:p>
          <a:p>
            <a:pPr lvl="0" rtl="0">
              <a:spcBef>
                <a:spcPts val="0"/>
              </a:spcBef>
              <a:buNone/>
            </a:pPr>
            <a:r>
              <a:t/>
            </a:r>
            <a:endParaRPr/>
          </a:p>
          <a:p>
            <a:pPr lvl="0">
              <a:spcBef>
                <a:spcPts val="0"/>
              </a:spcBef>
              <a:buNone/>
            </a:pPr>
            <a:r>
              <a:rPr lang="en-GB"/>
              <a:t>No operating system lock in either.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0" name="Shape 1310"/>
        <p:cNvGrpSpPr/>
        <p:nvPr/>
      </p:nvGrpSpPr>
      <p:grpSpPr>
        <a:xfrm>
          <a:off x="0" y="0"/>
          <a:ext cx="0" cy="0"/>
          <a:chOff x="0" y="0"/>
          <a:chExt cx="0" cy="0"/>
        </a:xfrm>
      </p:grpSpPr>
      <p:sp>
        <p:nvSpPr>
          <p:cNvPr id="1311" name="Shape 13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12" name="Shape 13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With containers you can create machines within machines.</a:t>
            </a:r>
          </a:p>
          <a:p>
            <a:pPr lvl="0" rtl="0">
              <a:spcBef>
                <a:spcPts val="0"/>
              </a:spcBef>
              <a:buNone/>
            </a:pPr>
            <a:r>
              <a:t/>
            </a:r>
            <a:endParaRPr/>
          </a:p>
          <a:p>
            <a:pPr lvl="0" rtl="0">
              <a:spcBef>
                <a:spcPts val="0"/>
              </a:spcBef>
              <a:buNone/>
            </a:pPr>
            <a:r>
              <a:rPr lang="en-GB"/>
              <a:t>LXD containers are system level containers, not application style containers like Docker. </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5" name="Shape 1365"/>
        <p:cNvGrpSpPr/>
        <p:nvPr/>
      </p:nvGrpSpPr>
      <p:grpSpPr>
        <a:xfrm>
          <a:off x="0" y="0"/>
          <a:ext cx="0" cy="0"/>
          <a:chOff x="0" y="0"/>
          <a:chExt cx="0" cy="0"/>
        </a:xfrm>
      </p:grpSpPr>
      <p:sp>
        <p:nvSpPr>
          <p:cNvPr id="1366" name="Shape 13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67" name="Shape 13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6" name="Shape 1396"/>
        <p:cNvGrpSpPr/>
        <p:nvPr/>
      </p:nvGrpSpPr>
      <p:grpSpPr>
        <a:xfrm>
          <a:off x="0" y="0"/>
          <a:ext cx="0" cy="0"/>
          <a:chOff x="0" y="0"/>
          <a:chExt cx="0" cy="0"/>
        </a:xfrm>
      </p:grpSpPr>
      <p:sp>
        <p:nvSpPr>
          <p:cNvPr id="1397" name="Shape 13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8" name="Shape 13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5" name="Shape 1435"/>
        <p:cNvGrpSpPr/>
        <p:nvPr/>
      </p:nvGrpSpPr>
      <p:grpSpPr>
        <a:xfrm>
          <a:off x="0" y="0"/>
          <a:ext cx="0" cy="0"/>
          <a:chOff x="0" y="0"/>
          <a:chExt cx="0" cy="0"/>
        </a:xfrm>
      </p:grpSpPr>
      <p:sp>
        <p:nvSpPr>
          <p:cNvPr id="1436" name="Shape 14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37" name="Shape 14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3" name="Shape 1463"/>
        <p:cNvGrpSpPr/>
        <p:nvPr/>
      </p:nvGrpSpPr>
      <p:grpSpPr>
        <a:xfrm>
          <a:off x="0" y="0"/>
          <a:ext cx="0" cy="0"/>
          <a:chOff x="0" y="0"/>
          <a:chExt cx="0" cy="0"/>
        </a:xfrm>
      </p:grpSpPr>
      <p:sp>
        <p:nvSpPr>
          <p:cNvPr id="1464" name="Shape 14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65" name="Shape 14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Think about the incredible value of reusable operations! </a:t>
            </a:r>
          </a:p>
          <a:p>
            <a:pPr lvl="0" rtl="0">
              <a:spcBef>
                <a:spcPts val="0"/>
              </a:spcBef>
              <a:buNone/>
            </a:pPr>
            <a:r>
              <a:t/>
            </a:r>
            <a:endParaRPr/>
          </a:p>
          <a:p>
            <a:pPr lvl="0" rtl="0">
              <a:spcBef>
                <a:spcPts val="0"/>
              </a:spcBef>
              <a:buNone/>
            </a:pPr>
            <a:r>
              <a:rPr lang="en-GB"/>
              <a:t>If you get something working for your infrastructure it is probably good enough for others to start using. Other people bring different expertise and value to the table. Each different person contributes back their best practices or knowledge. Crowdsourcing the operations in an iterative process, it gets pretty good.</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9" name="Shape 1469"/>
        <p:cNvGrpSpPr/>
        <p:nvPr/>
      </p:nvGrpSpPr>
      <p:grpSpPr>
        <a:xfrm>
          <a:off x="0" y="0"/>
          <a:ext cx="0" cy="0"/>
          <a:chOff x="0" y="0"/>
          <a:chExt cx="0" cy="0"/>
        </a:xfrm>
      </p:grpSpPr>
      <p:sp>
        <p:nvSpPr>
          <p:cNvPr id="1470" name="Shape 14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71" name="Shape 14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Often don’t realize how we are redoing the same work. This drives my manager crazy. </a:t>
            </a:r>
          </a:p>
          <a:p>
            <a:pPr lvl="0" rtl="0">
              <a:spcBef>
                <a:spcPts val="0"/>
              </a:spcBef>
              <a:buNone/>
            </a:pPr>
            <a:r>
              <a:t/>
            </a:r>
            <a:endParaRPr/>
          </a:p>
          <a:p>
            <a:pPr lvl="0" rtl="0">
              <a:spcBef>
                <a:spcPts val="0"/>
              </a:spcBef>
              <a:buNone/>
            </a:pPr>
            <a:r>
              <a:rPr lang="en-GB"/>
              <a:t>You may have the same scripts or automation from production to development.</a:t>
            </a:r>
          </a:p>
          <a:p>
            <a:pPr lvl="0" rtl="0">
              <a:spcBef>
                <a:spcPts val="0"/>
              </a:spcBef>
              <a:buNone/>
            </a:pPr>
            <a:r>
              <a:t/>
            </a:r>
            <a:endParaRPr/>
          </a:p>
          <a:p>
            <a:pPr lvl="0" rtl="0">
              <a:spcBef>
                <a:spcPts val="0"/>
              </a:spcBef>
              <a:buNone/>
            </a:pPr>
            <a:r>
              <a:rPr lang="en-GB"/>
              <a:t>But it may assemble those pieces and parts differently. For instance in production different applications live different servers, but in development every application is run on the developer’s laptop often all hooked up to the same IP address or file system. Think about the problems or bugs that can cause. </a:t>
            </a:r>
          </a:p>
          <a:p>
            <a:pPr lvl="0" rtl="0">
              <a:spcBef>
                <a:spcPts val="0"/>
              </a:spcBef>
              <a:buNone/>
            </a:pPr>
            <a:r>
              <a:t/>
            </a:r>
            <a:endParaRPr/>
          </a:p>
          <a:p>
            <a:pPr lvl="0" rtl="0">
              <a:spcBef>
                <a:spcPts val="0"/>
              </a:spcBef>
              <a:buNone/>
            </a:pPr>
            <a:r>
              <a:rPr lang="en-GB"/>
              <a:t>We are consistently seeing bugs in distributed applications like Open Stack because for convenience they are running them on one server or system, or process space.</a:t>
            </a:r>
          </a:p>
          <a:p>
            <a:pPr lvl="0" rtl="0">
              <a:spcBef>
                <a:spcPts val="0"/>
              </a:spcBef>
              <a:buNone/>
            </a:pPr>
            <a:r>
              <a:t/>
            </a:r>
            <a:endParaRPr/>
          </a:p>
          <a:p>
            <a:pPr lvl="0" rtl="0">
              <a:spcBef>
                <a:spcPts val="0"/>
              </a:spcBef>
              <a:buNone/>
            </a:pPr>
            <a:r>
              <a:rPr lang="en-GB"/>
              <a:t>You may not find these types of problem until you hit QA or Production</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8" name="Shape 1478"/>
        <p:cNvGrpSpPr/>
        <p:nvPr/>
      </p:nvGrpSpPr>
      <p:grpSpPr>
        <a:xfrm>
          <a:off x="0" y="0"/>
          <a:ext cx="0" cy="0"/>
          <a:chOff x="0" y="0"/>
          <a:chExt cx="0" cy="0"/>
        </a:xfrm>
      </p:grpSpPr>
      <p:sp>
        <p:nvSpPr>
          <p:cNvPr id="1479" name="Shape 14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80" name="Shape 14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GB">
                <a:solidFill>
                  <a:schemeClr val="dk1"/>
                </a:solidFill>
              </a:rPr>
              <a:t>consider a typical in-house application. it needs to be deployable:</a:t>
            </a:r>
          </a:p>
          <a:p>
            <a:pPr indent="-228600" lvl="1" marL="914400" rtl="0">
              <a:spcBef>
                <a:spcPts val="0"/>
              </a:spcBef>
              <a:buClr>
                <a:schemeClr val="dk1"/>
              </a:buClr>
              <a:buChar char="○"/>
            </a:pPr>
            <a:r>
              <a:rPr lang="en-GB">
                <a:solidFill>
                  <a:schemeClr val="dk1"/>
                </a:solidFill>
              </a:rPr>
              <a:t>on a new developer laptop</a:t>
            </a:r>
          </a:p>
          <a:p>
            <a:pPr indent="-228600" lvl="1" marL="914400" rtl="0">
              <a:spcBef>
                <a:spcPts val="0"/>
              </a:spcBef>
              <a:buClr>
                <a:schemeClr val="dk1"/>
              </a:buClr>
              <a:buChar char="○"/>
            </a:pPr>
            <a:r>
              <a:rPr lang="en-GB">
                <a:solidFill>
                  <a:schemeClr val="dk1"/>
                </a:solidFill>
              </a:rPr>
              <a:t>on a workgroup test and dev cloud</a:t>
            </a:r>
          </a:p>
          <a:p>
            <a:pPr indent="-228600" lvl="1" marL="914400" rtl="0">
              <a:spcBef>
                <a:spcPts val="0"/>
              </a:spcBef>
              <a:buClr>
                <a:schemeClr val="dk1"/>
              </a:buClr>
              <a:buChar char="○"/>
            </a:pPr>
            <a:r>
              <a:rPr lang="en-GB">
                <a:solidFill>
                  <a:schemeClr val="dk1"/>
                </a:solidFill>
              </a:rPr>
              <a:t>onto the production infrastructure, which could be</a:t>
            </a:r>
          </a:p>
          <a:p>
            <a:pPr indent="-228600" lvl="2" marL="1371600" rtl="0">
              <a:spcBef>
                <a:spcPts val="0"/>
              </a:spcBef>
              <a:buClr>
                <a:schemeClr val="dk1"/>
              </a:buClr>
              <a:buChar char="■"/>
            </a:pPr>
            <a:r>
              <a:rPr lang="en-GB">
                <a:solidFill>
                  <a:schemeClr val="dk1"/>
                </a:solidFill>
              </a:rPr>
              <a:t>bare metal,</a:t>
            </a:r>
          </a:p>
          <a:p>
            <a:pPr indent="-228600" lvl="2" marL="1371600" rtl="0">
              <a:spcBef>
                <a:spcPts val="0"/>
              </a:spcBef>
              <a:buClr>
                <a:schemeClr val="dk1"/>
              </a:buClr>
              <a:buChar char="■"/>
            </a:pPr>
            <a:r>
              <a:rPr lang="en-GB">
                <a:solidFill>
                  <a:schemeClr val="dk1"/>
                </a:solidFill>
              </a:rPr>
              <a:t>vmware or hyper-v</a:t>
            </a:r>
          </a:p>
          <a:p>
            <a:pPr indent="-228600" lvl="2" marL="1371600" rtl="0">
              <a:spcBef>
                <a:spcPts val="0"/>
              </a:spcBef>
              <a:buClr>
                <a:schemeClr val="dk1"/>
              </a:buClr>
              <a:buChar char="■"/>
            </a:pPr>
            <a:r>
              <a:rPr lang="en-GB">
                <a:solidFill>
                  <a:schemeClr val="dk1"/>
                </a:solidFill>
              </a:rPr>
              <a:t>openstack</a:t>
            </a:r>
          </a:p>
          <a:p>
            <a:pPr indent="-228600" lvl="1" marL="914400" rtl="0">
              <a:spcBef>
                <a:spcPts val="0"/>
              </a:spcBef>
              <a:buClr>
                <a:schemeClr val="dk1"/>
              </a:buClr>
              <a:buChar char="○"/>
            </a:pPr>
            <a:r>
              <a:rPr lang="en-GB">
                <a:solidFill>
                  <a:schemeClr val="dk1"/>
                </a:solidFill>
              </a:rPr>
              <a:t>or onto any public cloud</a:t>
            </a:r>
          </a:p>
          <a:p>
            <a:pPr indent="-228600" lvl="2" marL="1371600" rtl="0">
              <a:spcBef>
                <a:spcPts val="0"/>
              </a:spcBef>
              <a:buClr>
                <a:schemeClr val="dk1"/>
              </a:buClr>
              <a:buChar char="■"/>
            </a:pPr>
            <a:r>
              <a:rPr lang="en-GB">
                <a:solidFill>
                  <a:schemeClr val="dk1"/>
                </a:solidFill>
              </a:rPr>
              <a:t>but not just one of them, or you are locked in</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Software is abundant.</a:t>
            </a:r>
          </a:p>
          <a:p>
            <a:pPr lvl="0" rtl="0">
              <a:spcBef>
                <a:spcPts val="0"/>
              </a:spcBef>
              <a:buNone/>
            </a:pPr>
            <a:r>
              <a:t/>
            </a:r>
            <a:endParaRPr/>
          </a:p>
          <a:p>
            <a:pPr lvl="0" rtl="0">
              <a:spcBef>
                <a:spcPts val="0"/>
              </a:spcBef>
              <a:buNone/>
            </a:pPr>
            <a:r>
              <a:rPr lang="en-GB"/>
              <a:t>What has enabled this? The Open source movement. In response to a lack of inexpensive or free software.</a:t>
            </a:r>
          </a:p>
          <a:p>
            <a:pPr lvl="0" rtl="0">
              <a:spcBef>
                <a:spcPts val="0"/>
              </a:spcBef>
              <a:buNone/>
            </a:pPr>
            <a:r>
              <a:t/>
            </a:r>
            <a:endParaRPr/>
          </a:p>
          <a:p>
            <a:pPr lvl="0" rtl="0">
              <a:spcBef>
                <a:spcPts val="0"/>
              </a:spcBef>
              <a:buNone/>
            </a:pPr>
            <a:r>
              <a:rPr lang="en-GB"/>
              <a:t>There is so much software out there now and people can have their pick. </a:t>
            </a:r>
          </a:p>
          <a:p>
            <a:pPr lvl="0" rtl="0">
              <a:spcBef>
                <a:spcPts val="0"/>
              </a:spcBef>
              <a:buNone/>
            </a:pPr>
            <a:r>
              <a:t/>
            </a:r>
            <a:endParaRPr/>
          </a:p>
          <a:p>
            <a:pPr lvl="0" rtl="0">
              <a:spcBef>
                <a:spcPts val="0"/>
              </a:spcBef>
              <a:buNone/>
            </a:pPr>
            <a:r>
              <a:rPr lang="en-GB"/>
              <a:t>Models are needed to put the software together. </a:t>
            </a:r>
          </a:p>
          <a:p>
            <a:pPr lvl="0" rtl="0">
              <a:spcBef>
                <a:spcPts val="0"/>
              </a:spcBef>
              <a:buNone/>
            </a:pPr>
            <a:r>
              <a:t/>
            </a:r>
            <a:endParaRPr/>
          </a:p>
          <a:p>
            <a:pPr lvl="0">
              <a:spcBef>
                <a:spcPts val="0"/>
              </a:spcBef>
              <a:buNone/>
            </a:pPr>
            <a:r>
              <a:rPr lang="en-GB"/>
              <a:t>No one person can understand the deep details of everything.</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9" name="Shape 1499"/>
        <p:cNvGrpSpPr/>
        <p:nvPr/>
      </p:nvGrpSpPr>
      <p:grpSpPr>
        <a:xfrm>
          <a:off x="0" y="0"/>
          <a:ext cx="0" cy="0"/>
          <a:chOff x="0" y="0"/>
          <a:chExt cx="0" cy="0"/>
        </a:xfrm>
      </p:grpSpPr>
      <p:sp>
        <p:nvSpPr>
          <p:cNvPr id="1500" name="Shape 15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01" name="Shape 15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6" name="Shape 1526"/>
        <p:cNvGrpSpPr/>
        <p:nvPr/>
      </p:nvGrpSpPr>
      <p:grpSpPr>
        <a:xfrm>
          <a:off x="0" y="0"/>
          <a:ext cx="0" cy="0"/>
          <a:chOff x="0" y="0"/>
          <a:chExt cx="0" cy="0"/>
        </a:xfrm>
      </p:grpSpPr>
      <p:sp>
        <p:nvSpPr>
          <p:cNvPr id="1527" name="Shape 152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28" name="Shape 15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GB"/>
              <a:t>automation is good, and most people have start automating</a:t>
            </a:r>
          </a:p>
          <a:p>
            <a:pPr indent="-228600" lvl="0" marL="457200" rtl="0">
              <a:spcBef>
                <a:spcPts val="0"/>
              </a:spcBef>
              <a:buChar char="●"/>
            </a:pPr>
            <a:r>
              <a:rPr lang="en-GB"/>
              <a:t>but they still have to design and implement each piece from scratch</a:t>
            </a:r>
          </a:p>
          <a:p>
            <a:pPr indent="-228600" lvl="0" marL="457200" rtl="0">
              <a:spcBef>
                <a:spcPts val="0"/>
              </a:spcBef>
              <a:buChar char="●"/>
            </a:pPr>
            <a:r>
              <a:rPr lang="en-GB"/>
              <a:t>Share the operations to get a force multiplier of expertise and make use of that knowledge.</a:t>
            </a:r>
          </a:p>
          <a:p>
            <a:pPr lvl="0" rtl="0">
              <a:spcBef>
                <a:spcPts val="0"/>
              </a:spcBef>
              <a:buNone/>
            </a:pPr>
            <a:r>
              <a:t/>
            </a:r>
            <a:endParaRPr/>
          </a:p>
          <a:p>
            <a:pPr indent="-228600" lvl="0" marL="457200" rtl="0">
              <a:spcBef>
                <a:spcPts val="0"/>
              </a:spcBef>
              <a:buChar char="●"/>
            </a:pPr>
            <a:r>
              <a:rPr lang="en-GB"/>
              <a:t>People love to talk about immutable infrastructure of containers or other things.</a:t>
            </a:r>
          </a:p>
          <a:p>
            <a:pPr indent="-228600" lvl="0" marL="457200" rtl="0">
              <a:spcBef>
                <a:spcPts val="0"/>
              </a:spcBef>
              <a:buChar char="●"/>
            </a:pPr>
            <a:r>
              <a:rPr lang="en-GB"/>
              <a:t>There is a trick in there. It *was* mutated at some point to become immutable.</a:t>
            </a:r>
          </a:p>
          <a:p>
            <a:pPr indent="-228600" lvl="0" marL="457200" rtl="0">
              <a:spcBef>
                <a:spcPts val="0"/>
              </a:spcBef>
              <a:buChar char="●"/>
            </a:pPr>
            <a:r>
              <a:rPr lang="en-GB"/>
              <a:t>Where was it modified?</a:t>
            </a:r>
          </a:p>
          <a:p>
            <a:pPr indent="-228600" lvl="0" marL="457200" rtl="0">
              <a:spcBef>
                <a:spcPts val="0"/>
              </a:spcBef>
              <a:buChar char="●"/>
            </a:pPr>
            <a:r>
              <a:rPr lang="en-GB"/>
              <a:t>Docker containers can be spinned up in different areas. </a:t>
            </a:r>
          </a:p>
          <a:p>
            <a:pPr indent="-228600" lvl="0" marL="457200" rtl="0">
              <a:spcBef>
                <a:spcPts val="0"/>
              </a:spcBef>
              <a:buChar char="●"/>
            </a:pPr>
            <a:r>
              <a:rPr lang="en-GB"/>
              <a:t>It is immutable, but what if you wanted to change it?</a:t>
            </a:r>
          </a:p>
          <a:p>
            <a:pPr indent="-228600" lvl="0" marL="457200" rtl="0">
              <a:spcBef>
                <a:spcPts val="0"/>
              </a:spcBef>
              <a:buChar char="●"/>
            </a:pPr>
            <a:r>
              <a:rPr lang="en-GB"/>
              <a:t>Where was the thing born? Can you move that process to the place where you can control it.</a:t>
            </a:r>
          </a:p>
          <a:p>
            <a:pPr indent="-228600" lvl="0" marL="457200">
              <a:spcBef>
                <a:spcPts val="0"/>
              </a:spcBef>
              <a:buChar char="●"/>
            </a:pPr>
            <a:r>
              <a:rPr lang="en-GB"/>
              <a:t>Immutability is awkard from a lifecycle perspective.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2" name="Shape 1532"/>
        <p:cNvGrpSpPr/>
        <p:nvPr/>
      </p:nvGrpSpPr>
      <p:grpSpPr>
        <a:xfrm>
          <a:off x="0" y="0"/>
          <a:ext cx="0" cy="0"/>
          <a:chOff x="0" y="0"/>
          <a:chExt cx="0" cy="0"/>
        </a:xfrm>
      </p:grpSpPr>
      <p:sp>
        <p:nvSpPr>
          <p:cNvPr id="1533" name="Shape 15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34" name="Shape 15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We are building apt-get for the cloud and it is absolutely amazing!</a:t>
            </a:r>
          </a:p>
          <a:p>
            <a:pPr lvl="0" rtl="0">
              <a:spcBef>
                <a:spcPts val="0"/>
              </a:spcBef>
              <a:buNone/>
            </a:pPr>
            <a:r>
              <a:t/>
            </a:r>
            <a:endParaRPr/>
          </a:p>
          <a:p>
            <a:pPr lvl="0" rtl="0">
              <a:spcBef>
                <a:spcPts val="0"/>
              </a:spcBef>
              <a:buNone/>
            </a:pPr>
            <a:r>
              <a:rPr lang="en-GB"/>
              <a:t>Install software in the cloud, physical hardware, and containers.</a:t>
            </a:r>
          </a:p>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8" name="Shape 1538"/>
        <p:cNvGrpSpPr/>
        <p:nvPr/>
      </p:nvGrpSpPr>
      <p:grpSpPr>
        <a:xfrm>
          <a:off x="0" y="0"/>
          <a:ext cx="0" cy="0"/>
          <a:chOff x="0" y="0"/>
          <a:chExt cx="0" cy="0"/>
        </a:xfrm>
      </p:grpSpPr>
      <p:sp>
        <p:nvSpPr>
          <p:cNvPr id="1539" name="Shape 15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40" name="Shape 15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beyond configuration management, to service modelling</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3" name="Shape 1543"/>
        <p:cNvGrpSpPr/>
        <p:nvPr/>
      </p:nvGrpSpPr>
      <p:grpSpPr>
        <a:xfrm>
          <a:off x="0" y="0"/>
          <a:ext cx="0" cy="0"/>
          <a:chOff x="0" y="0"/>
          <a:chExt cx="0" cy="0"/>
        </a:xfrm>
      </p:grpSpPr>
      <p:sp>
        <p:nvSpPr>
          <p:cNvPr id="1544" name="Shape 15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45" name="Shape 15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9" name="Shape 1549"/>
        <p:cNvGrpSpPr/>
        <p:nvPr/>
      </p:nvGrpSpPr>
      <p:grpSpPr>
        <a:xfrm>
          <a:off x="0" y="0"/>
          <a:ext cx="0" cy="0"/>
          <a:chOff x="0" y="0"/>
          <a:chExt cx="0" cy="0"/>
        </a:xfrm>
      </p:grpSpPr>
      <p:sp>
        <p:nvSpPr>
          <p:cNvPr id="1550" name="Shape 15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1" name="Shape 15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8" name="Shape 1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2" name="Shape 1562"/>
        <p:cNvGrpSpPr/>
        <p:nvPr/>
      </p:nvGrpSpPr>
      <p:grpSpPr>
        <a:xfrm>
          <a:off x="0" y="0"/>
          <a:ext cx="0" cy="0"/>
          <a:chOff x="0" y="0"/>
          <a:chExt cx="0" cy="0"/>
        </a:xfrm>
      </p:grpSpPr>
      <p:sp>
        <p:nvSpPr>
          <p:cNvPr id="1563" name="Shape 15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64" name="Shape 15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Copyright 1999 Princess Bride: “Hello. My name is Inigo Montoya. You killed my father. Prepare to die.”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7" name="Shape 1567"/>
        <p:cNvGrpSpPr/>
        <p:nvPr/>
      </p:nvGrpSpPr>
      <p:grpSpPr>
        <a:xfrm>
          <a:off x="0" y="0"/>
          <a:ext cx="0" cy="0"/>
          <a:chOff x="0" y="0"/>
          <a:chExt cx="0" cy="0"/>
        </a:xfrm>
      </p:grpSpPr>
      <p:sp>
        <p:nvSpPr>
          <p:cNvPr id="1568" name="Shape 15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69" name="Shape 15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PaaS = Platform as a Service is a category of cloud computing that offers customers a development environment to create, run and manage applications without the complexity of building and maintaining the infrastructure.</a:t>
            </a:r>
          </a:p>
          <a:p>
            <a:pPr lvl="0" rtl="0">
              <a:spcBef>
                <a:spcPts val="0"/>
              </a:spcBef>
              <a:buNone/>
            </a:pPr>
            <a:r>
              <a:t/>
            </a:r>
            <a:endParaRPr/>
          </a:p>
          <a:p>
            <a:pPr lvl="0" rtl="0">
              <a:spcBef>
                <a:spcPts val="0"/>
              </a:spcBef>
              <a:buNone/>
            </a:pPr>
            <a:r>
              <a:rPr lang="en-GB"/>
              <a:t>IaaS = Infrastructure as a Service offers computers (physical or virtual) and other resources. It is the most basic cloud service model.</a:t>
            </a:r>
          </a:p>
          <a:p>
            <a:pPr lvl="0" rtl="0">
              <a:spcBef>
                <a:spcPts val="0"/>
              </a:spcBef>
              <a:buNone/>
            </a:pPr>
            <a:r>
              <a:t/>
            </a:r>
            <a:endParaRPr/>
          </a:p>
          <a:p>
            <a:pPr lvl="0" rtl="0">
              <a:spcBef>
                <a:spcPts val="0"/>
              </a:spcBef>
              <a:buNone/>
            </a:pPr>
            <a:r>
              <a:rPr lang="en-GB"/>
              <a:t>SaaS = Software as a Service offers users access to application software and databases. Software on demand, users pay per use or subscription. You don’t install the software on your computer. Think Google, Twitter, Facebook they are all SaaS.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8" name="Shape 1578"/>
        <p:cNvGrpSpPr/>
        <p:nvPr/>
      </p:nvGrpSpPr>
      <p:grpSpPr>
        <a:xfrm>
          <a:off x="0" y="0"/>
          <a:ext cx="0" cy="0"/>
          <a:chOff x="0" y="0"/>
          <a:chExt cx="0" cy="0"/>
        </a:xfrm>
      </p:grpSpPr>
      <p:sp>
        <p:nvSpPr>
          <p:cNvPr id="1579" name="Shape 15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80" name="Shape 15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Modern software is hardly ever contained on one system.</a:t>
            </a:r>
          </a:p>
          <a:p>
            <a:pPr lvl="0" rtl="0">
              <a:spcBef>
                <a:spcPts val="0"/>
              </a:spcBef>
              <a:buNone/>
            </a:pPr>
            <a:r>
              <a:t/>
            </a:r>
            <a:endParaRPr/>
          </a:p>
          <a:p>
            <a:pPr lvl="0" rtl="0">
              <a:spcBef>
                <a:spcPts val="0"/>
              </a:spcBef>
              <a:buNone/>
            </a:pPr>
            <a:r>
              <a:rPr lang="en-GB"/>
              <a:t>With the abundance of resources we put different processes on different servers to gain reliability and tolerance to failure.</a:t>
            </a:r>
          </a:p>
          <a:p>
            <a:pPr lvl="0" rtl="0">
              <a:spcBef>
                <a:spcPts val="0"/>
              </a:spcBef>
              <a:buNone/>
            </a:pPr>
            <a:r>
              <a:t/>
            </a:r>
            <a:endParaRPr/>
          </a:p>
          <a:p>
            <a:pPr lvl="0" rtl="0">
              <a:spcBef>
                <a:spcPts val="0"/>
              </a:spcBef>
              <a:buNone/>
            </a:pPr>
            <a:r>
              <a:rPr lang="en-GB"/>
              <a:t>It would be hard to find modern production software that runs on one system any longer.</a:t>
            </a:r>
          </a:p>
          <a:p>
            <a:pPr lvl="0" rtl="0">
              <a:spcBef>
                <a:spcPts val="0"/>
              </a:spcBef>
              <a:buNone/>
            </a:pPr>
            <a:r>
              <a:t/>
            </a:r>
            <a:endParaRPr/>
          </a:p>
          <a:p>
            <a:pPr lvl="0" rtl="0">
              <a:spcBef>
                <a:spcPts val="0"/>
              </a:spcBef>
              <a:buNone/>
            </a:pPr>
            <a:r>
              <a:rPr lang="en-GB"/>
              <a:t>Hundreds or thousands of applications that all need to be connected to each other to form a solution or a product.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85" name="Shape 15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Models can be deployed in a repeatable and dependable way. If you deploy these models to fast cheap systems you can deploy, break, iterate, and repeat.</a:t>
            </a:r>
          </a:p>
          <a:p>
            <a:pPr lvl="0" rtl="0">
              <a:spcBef>
                <a:spcPts val="0"/>
              </a:spcBef>
              <a:buNone/>
            </a:pPr>
            <a:r>
              <a:t/>
            </a:r>
            <a:endParaRPr/>
          </a:p>
          <a:p>
            <a:pPr lvl="0" rtl="0">
              <a:spcBef>
                <a:spcPts val="0"/>
              </a:spcBef>
              <a:buNone/>
            </a:pPr>
            <a:r>
              <a:rPr lang="en-GB"/>
              <a:t>My personal experience developing with Juju has been amazing! I can iterate on operations faster than I ever have before, because I am modelling my application with Juju.</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9" name="Shape 1589"/>
        <p:cNvGrpSpPr/>
        <p:nvPr/>
      </p:nvGrpSpPr>
      <p:grpSpPr>
        <a:xfrm>
          <a:off x="0" y="0"/>
          <a:ext cx="0" cy="0"/>
          <a:chOff x="0" y="0"/>
          <a:chExt cx="0" cy="0"/>
        </a:xfrm>
      </p:grpSpPr>
      <p:sp>
        <p:nvSpPr>
          <p:cNvPr id="1590" name="Shape 15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1" name="Shape 1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i="1" lang="en-GB">
                <a:solidFill>
                  <a:schemeClr val="dk1"/>
                </a:solidFill>
              </a:rPr>
              <a:t>The price of running a single standard cloud compute core has declined significantly since first introduced. These machines guarantee the user a single cloud CPU with 3.75 GB of memory. The last 3 years have seen GCP's entry into the market. AWS 3-year Reserved Instances remain the cheapest, but are a very restrictive model and involve a large upfront payment. Arguably reserving an instance for 3 years negates many of the benefits of using the cloud at all.</a:t>
            </a:r>
            <a:r>
              <a:rPr i="1" lang="en-GB">
                <a:solidFill>
                  <a:schemeClr val="dk1"/>
                </a:solidFill>
                <a:hlinkClick r:id="rId2"/>
              </a:rPr>
              <a:t> </a:t>
            </a:r>
            <a:r>
              <a:rPr i="1" lang="en-GB" u="sng">
                <a:solidFill>
                  <a:schemeClr val="hlink"/>
                </a:solidFill>
                <a:hlinkClick r:id="rId3"/>
              </a:rPr>
              <a:t>Data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6" name="Shape 1596"/>
        <p:cNvGrpSpPr/>
        <p:nvPr/>
      </p:nvGrpSpPr>
      <p:grpSpPr>
        <a:xfrm>
          <a:off x="0" y="0"/>
          <a:ext cx="0" cy="0"/>
          <a:chOff x="0" y="0"/>
          <a:chExt cx="0" cy="0"/>
        </a:xfrm>
      </p:grpSpPr>
      <p:sp>
        <p:nvSpPr>
          <p:cNvPr id="1597" name="Shape 15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8" name="Shape 15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3" name="Shape 1603"/>
        <p:cNvGrpSpPr/>
        <p:nvPr/>
      </p:nvGrpSpPr>
      <p:grpSpPr>
        <a:xfrm>
          <a:off x="0" y="0"/>
          <a:ext cx="0" cy="0"/>
          <a:chOff x="0" y="0"/>
          <a:chExt cx="0" cy="0"/>
        </a:xfrm>
      </p:grpSpPr>
      <p:sp>
        <p:nvSpPr>
          <p:cNvPr id="1604" name="Shape 16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05" name="Shape 16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Software containers are a type of virtualization where the kernel allows for multiple isolated userspace instances. </a:t>
            </a:r>
          </a:p>
          <a:p>
            <a:pPr lvl="0" rtl="0">
              <a:spcBef>
                <a:spcPts val="0"/>
              </a:spcBef>
              <a:buNone/>
            </a:pPr>
            <a:r>
              <a:t/>
            </a:r>
            <a:endParaRPr/>
          </a:p>
          <a:p>
            <a:pPr lvl="0" rtl="0">
              <a:spcBef>
                <a:spcPts val="0"/>
              </a:spcBef>
              <a:buNone/>
            </a:pPr>
            <a:r>
              <a:rPr b="1" lang="en-GB"/>
              <a:t>cgroups</a:t>
            </a:r>
            <a:r>
              <a:rPr lang="en-GB"/>
              <a:t> = Control groups, a linux feature that has limits (CPU, memory, disk I/O, network, etc).</a:t>
            </a:r>
          </a:p>
          <a:p>
            <a:pPr lvl="0" rtl="0">
              <a:spcBef>
                <a:spcPts val="0"/>
              </a:spcBef>
              <a:buNone/>
            </a:pPr>
            <a:r>
              <a:rPr b="1" lang="en-GB"/>
              <a:t>Namespace isolation</a:t>
            </a:r>
            <a:r>
              <a:rPr lang="en-GB"/>
              <a:t> = Processes are separated so they cannot see resources in other groups.</a:t>
            </a:r>
          </a:p>
          <a:p>
            <a:pPr lvl="0" rtl="0">
              <a:spcBef>
                <a:spcPts val="0"/>
              </a:spcBef>
              <a:buNone/>
            </a:pPr>
            <a:r>
              <a:rPr b="1" lang="en-GB"/>
              <a:t>chroot</a:t>
            </a:r>
            <a:r>
              <a:rPr lang="en-GB"/>
              <a:t> = An operation that changes the apparent root directory for a process and its children. The program can not access files and commands outside the directory tree.</a:t>
            </a:r>
          </a:p>
          <a:p>
            <a:pPr lvl="0" rtl="0">
              <a:spcBef>
                <a:spcPts val="0"/>
              </a:spcBef>
              <a:buNone/>
            </a:pPr>
            <a:r>
              <a:rPr b="1" lang="en-GB"/>
              <a:t>BSD jail</a:t>
            </a:r>
            <a:r>
              <a:rPr lang="en-GB"/>
              <a:t> = Allows an Administrator to partition a computer into several mini-systems called jails. Each jail is separate from each other. The idea being users can not break out of the mini-system.</a:t>
            </a:r>
          </a:p>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1" name="Shape 1611"/>
        <p:cNvGrpSpPr/>
        <p:nvPr/>
      </p:nvGrpSpPr>
      <p:grpSpPr>
        <a:xfrm>
          <a:off x="0" y="0"/>
          <a:ext cx="0" cy="0"/>
          <a:chOff x="0" y="0"/>
          <a:chExt cx="0" cy="0"/>
        </a:xfrm>
      </p:grpSpPr>
      <p:sp>
        <p:nvSpPr>
          <p:cNvPr id="1612" name="Shape 16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13" name="Shape 16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GB"/>
              <a:t>Application containers</a:t>
            </a:r>
            <a:r>
              <a:rPr lang="en-GB"/>
              <a:t> contain all the resources needed to run one process on a host.</a:t>
            </a:r>
          </a:p>
          <a:p>
            <a:pPr lvl="0" rtl="0">
              <a:spcBef>
                <a:spcPts val="0"/>
              </a:spcBef>
              <a:buNone/>
            </a:pPr>
            <a:r>
              <a:t/>
            </a:r>
            <a:endParaRPr/>
          </a:p>
          <a:p>
            <a:pPr lvl="0">
              <a:spcBef>
                <a:spcPts val="0"/>
              </a:spcBef>
              <a:buNone/>
            </a:pPr>
            <a:r>
              <a:rPr b="1" lang="en-GB"/>
              <a:t>System containers</a:t>
            </a:r>
            <a:r>
              <a:rPr lang="en-GB"/>
              <a:t> offer an environment as close as possible to a VM, but without the overhead that comes with running a separate kernel and simulating all the hardware.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3" name="Shape 1623"/>
        <p:cNvGrpSpPr/>
        <p:nvPr/>
      </p:nvGrpSpPr>
      <p:grpSpPr>
        <a:xfrm>
          <a:off x="0" y="0"/>
          <a:ext cx="0" cy="0"/>
          <a:chOff x="0" y="0"/>
          <a:chExt cx="0" cy="0"/>
        </a:xfrm>
      </p:grpSpPr>
      <p:sp>
        <p:nvSpPr>
          <p:cNvPr id="1624" name="Shape 16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25" name="Shape 16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9" name="Shape 1629"/>
        <p:cNvGrpSpPr/>
        <p:nvPr/>
      </p:nvGrpSpPr>
      <p:grpSpPr>
        <a:xfrm>
          <a:off x="0" y="0"/>
          <a:ext cx="0" cy="0"/>
          <a:chOff x="0" y="0"/>
          <a:chExt cx="0" cy="0"/>
        </a:xfrm>
      </p:grpSpPr>
      <p:sp>
        <p:nvSpPr>
          <p:cNvPr id="1630" name="Shape 16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31" name="Shape 16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In the beginning there was one server, and it was good. Everyone in the company had to share time on the one huge computer.</a:t>
            </a:r>
          </a:p>
          <a:p>
            <a:pPr lvl="0" rtl="0">
              <a:spcBef>
                <a:spcPts val="0"/>
              </a:spcBef>
              <a:buNone/>
            </a:pPr>
            <a:r>
              <a:t/>
            </a:r>
            <a:endParaRPr/>
          </a:p>
          <a:p>
            <a:pPr lvl="0" rtl="0">
              <a:spcBef>
                <a:spcPts val="0"/>
              </a:spcBef>
              <a:buNone/>
            </a:pPr>
            <a:r>
              <a:rPr lang="en-GB"/>
              <a:t>Vacuum-tube monsters as big as a house.</a:t>
            </a:r>
          </a:p>
          <a:p>
            <a:pPr lvl="0" rtl="0">
              <a:spcBef>
                <a:spcPts val="0"/>
              </a:spcBef>
              <a:buNone/>
            </a:pPr>
            <a:r>
              <a:t/>
            </a:r>
            <a:endParaRPr/>
          </a:p>
          <a:p>
            <a:pPr lvl="0" rtl="0">
              <a:lnSpc>
                <a:spcPct val="170000"/>
              </a:lnSpc>
              <a:spcBef>
                <a:spcPts val="0"/>
              </a:spcBef>
              <a:spcAft>
                <a:spcPts val="800"/>
              </a:spcAft>
              <a:buClr>
                <a:schemeClr val="dk1"/>
              </a:buClr>
              <a:buSzPct val="91666"/>
              <a:buFont typeface="Arial"/>
              <a:buNone/>
            </a:pPr>
            <a:r>
              <a:rPr b="1" lang="en-GB" sz="1150">
                <a:solidFill>
                  <a:srgbClr val="222222"/>
                </a:solidFill>
                <a:highlight>
                  <a:srgbClr val="FFFFFF"/>
                </a:highlight>
              </a:rPr>
              <a:t>"I think there is a world market for maybe five computers." </a:t>
            </a:r>
            <a:r>
              <a:rPr lang="en-GB" sz="1150">
                <a:solidFill>
                  <a:srgbClr val="222222"/>
                </a:solidFill>
                <a:highlight>
                  <a:srgbClr val="FFFFFF"/>
                </a:highlight>
              </a:rPr>
              <a:t>- </a:t>
            </a:r>
            <a:r>
              <a:rPr i="1" lang="en-GB" sz="1150">
                <a:solidFill>
                  <a:srgbClr val="222222"/>
                </a:solidFill>
                <a:highlight>
                  <a:srgbClr val="FFFFFF"/>
                </a:highlight>
              </a:rPr>
              <a:t>Thomas Watson, president of IBM, 1943</a:t>
            </a:r>
          </a:p>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5" name="Shape 1635"/>
        <p:cNvGrpSpPr/>
        <p:nvPr/>
      </p:nvGrpSpPr>
      <p:grpSpPr>
        <a:xfrm>
          <a:off x="0" y="0"/>
          <a:ext cx="0" cy="0"/>
          <a:chOff x="0" y="0"/>
          <a:chExt cx="0" cy="0"/>
        </a:xfrm>
      </p:grpSpPr>
      <p:sp>
        <p:nvSpPr>
          <p:cNvPr id="1636" name="Shape 16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37" name="Shape 1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Many servers are harder to manage. Are the patches up to date? Does each server have different software? </a:t>
            </a:r>
          </a:p>
          <a:p>
            <a:pPr lvl="0" rtl="0">
              <a:spcBef>
                <a:spcPts val="0"/>
              </a:spcBef>
              <a:buNone/>
            </a:pPr>
            <a:r>
              <a:t/>
            </a:r>
            <a:endParaRPr/>
          </a:p>
          <a:p>
            <a:pPr lvl="0" rtl="0">
              <a:spcBef>
                <a:spcPts val="0"/>
              </a:spcBef>
              <a:buNone/>
            </a:pPr>
            <a:r>
              <a:rPr lang="en-GB"/>
              <a:t>Pets vs. Cattle cliche</a:t>
            </a:r>
          </a:p>
          <a:p>
            <a:pPr lvl="0" rtl="0">
              <a:spcBef>
                <a:spcPts val="0"/>
              </a:spcBef>
              <a:buNone/>
            </a:pPr>
            <a:r>
              <a:t/>
            </a:r>
            <a:endParaRPr/>
          </a:p>
          <a:p>
            <a:pPr lvl="0" rtl="0">
              <a:spcBef>
                <a:spcPts val="0"/>
              </a:spcBef>
              <a:buNone/>
            </a:pPr>
            <a:r>
              <a:rPr lang="en-GB"/>
              <a:t>Don’t treat your servers differently, so they can all be the same, that is easier to manage. Do not give them cute names or have different install scripts for each one.</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5" name="Shape 1645"/>
        <p:cNvGrpSpPr/>
        <p:nvPr/>
      </p:nvGrpSpPr>
      <p:grpSpPr>
        <a:xfrm>
          <a:off x="0" y="0"/>
          <a:ext cx="0" cy="0"/>
          <a:chOff x="0" y="0"/>
          <a:chExt cx="0" cy="0"/>
        </a:xfrm>
      </p:grpSpPr>
      <p:sp>
        <p:nvSpPr>
          <p:cNvPr id="1646" name="Shape 16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47" name="Shape 16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Virtualization is making one computer appear to be many. The virtualization processes have some overhead on the host, but gives isolation and separaion of services.</a:t>
            </a:r>
          </a:p>
          <a:p>
            <a:pPr lvl="0" rtl="0">
              <a:spcBef>
                <a:spcPts val="0"/>
              </a:spcBef>
              <a:buNone/>
            </a:pPr>
            <a:r>
              <a:t/>
            </a:r>
            <a:endParaRPr/>
          </a:p>
          <a:p>
            <a:pPr lvl="0" rtl="0">
              <a:spcBef>
                <a:spcPts val="0"/>
              </a:spcBef>
              <a:buNone/>
            </a:pPr>
            <a:r>
              <a:rPr lang="en-GB" sz="1050">
                <a:solidFill>
                  <a:schemeClr val="dk1"/>
                </a:solidFill>
              </a:rPr>
              <a:t>Data centers today use virtualization techniques to make abstraction of the physical hardware, create large aggregated pools of logical resources consisting of CPUs, memory, disks, file storage, applications, networking, and offer those resources to users or customers in the form of agile, scalable, consolidated virtual machines.</a:t>
            </a:r>
          </a:p>
          <a:p>
            <a:pPr lvl="0" rtl="0">
              <a:spcBef>
                <a:spcPts val="0"/>
              </a:spcBef>
              <a:buNone/>
            </a:pPr>
            <a:r>
              <a:t/>
            </a:r>
            <a:endParaRPr sz="1050">
              <a:solidFill>
                <a:schemeClr val="dk1"/>
              </a:solidFill>
            </a:endParaRPr>
          </a:p>
          <a:p>
            <a:pPr lvl="0" rtl="0">
              <a:spcBef>
                <a:spcPts val="0"/>
              </a:spcBef>
              <a:buNone/>
            </a:pPr>
            <a:r>
              <a:rPr lang="en-GB" sz="1050">
                <a:solidFill>
                  <a:schemeClr val="dk1"/>
                </a:solidFill>
              </a:rPr>
              <a:t>Time sharing, multi-programming, </a:t>
            </a:r>
          </a:p>
          <a:p>
            <a:pPr lvl="0" rtl="0">
              <a:spcBef>
                <a:spcPts val="0"/>
              </a:spcBef>
              <a:buNone/>
            </a:pPr>
            <a:r>
              <a:t/>
            </a:r>
            <a:endParaRPr/>
          </a:p>
          <a:p>
            <a:pPr lvl="0" rtl="0">
              <a:spcBef>
                <a:spcPts val="0"/>
              </a:spcBef>
              <a:buNone/>
            </a:pPr>
            <a:r>
              <a:rPr lang="en-GB"/>
              <a:t>Server Virtualization started back in the early 1960’s and was pioneered by companies like General Electric (GE), Bell Labs, and International Business Machines (IBM). - http://www.everythingvm.com/content/history-virtualization</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5" name="Shape 1655"/>
        <p:cNvGrpSpPr/>
        <p:nvPr/>
      </p:nvGrpSpPr>
      <p:grpSpPr>
        <a:xfrm>
          <a:off x="0" y="0"/>
          <a:ext cx="0" cy="0"/>
          <a:chOff x="0" y="0"/>
          <a:chExt cx="0" cy="0"/>
        </a:xfrm>
      </p:grpSpPr>
      <p:sp>
        <p:nvSpPr>
          <p:cNvPr id="1656" name="Shape 16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57" name="Shape 16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Containers partition a system into smaller more thin pieces.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What changed? Software used to be scarce. Now it is abundant.</a:t>
            </a:r>
          </a:p>
          <a:p>
            <a:pPr lvl="0" rtl="0">
              <a:spcBef>
                <a:spcPts val="0"/>
              </a:spcBef>
              <a:buNone/>
            </a:pPr>
            <a:r>
              <a:t/>
            </a:r>
            <a:endParaRPr/>
          </a:p>
          <a:p>
            <a:pPr lvl="0" rtl="0">
              <a:spcBef>
                <a:spcPts val="0"/>
              </a:spcBef>
              <a:buNone/>
            </a:pPr>
            <a:r>
              <a:rPr lang="en-GB"/>
              <a:t>I grew up in a time where software was scarce. It was very expensive. I am sure many of you can remember there was not much software and it was expensive.</a:t>
            </a:r>
          </a:p>
          <a:p>
            <a:pPr lvl="0" rtl="0">
              <a:spcBef>
                <a:spcPts val="0"/>
              </a:spcBef>
              <a:buNone/>
            </a:pPr>
            <a:r>
              <a:t/>
            </a:r>
            <a:endParaRPr/>
          </a:p>
          <a:p>
            <a:pPr lvl="0" rtl="0">
              <a:spcBef>
                <a:spcPts val="0"/>
              </a:spcBef>
              <a:buNone/>
            </a:pPr>
            <a:r>
              <a:rPr lang="en-GB"/>
              <a:t>With the open source movement, we now live in a time where software is pervasive, and largely free.</a:t>
            </a:r>
          </a:p>
          <a:p>
            <a:pPr lvl="0" rtl="0">
              <a:spcBef>
                <a:spcPts val="0"/>
              </a:spcBef>
              <a:buNone/>
            </a:pPr>
            <a:r>
              <a:t/>
            </a:r>
            <a:endParaRPr/>
          </a:p>
          <a:p>
            <a:pPr lvl="0" rtl="0">
              <a:spcBef>
                <a:spcPts val="0"/>
              </a:spcBef>
              <a:buNone/>
            </a:pPr>
            <a:r>
              <a:rPr lang="en-GB"/>
              <a:t>With the abundance of software. We have to change the way we manage software, find the software and how we can use that software.</a:t>
            </a:r>
          </a:p>
          <a:p>
            <a:pPr lvl="0" rtl="0">
              <a:spcBef>
                <a:spcPts val="0"/>
              </a:spcBef>
              <a:buNone/>
            </a:pPr>
            <a:r>
              <a:t/>
            </a:r>
            <a:endParaRPr/>
          </a:p>
          <a:p>
            <a:pPr lvl="0" rtl="0">
              <a:spcBef>
                <a:spcPts val="0"/>
              </a:spcBef>
              <a:buNone/>
            </a:pPr>
            <a:r>
              <a:rPr lang="en-GB"/>
              <a:t>Example:</a:t>
            </a:r>
          </a:p>
          <a:p>
            <a:pPr lvl="0" rtl="0">
              <a:spcBef>
                <a:spcPts val="0"/>
              </a:spcBef>
              <a:buNone/>
            </a:pPr>
            <a:r>
              <a:t/>
            </a:r>
            <a:endParaRPr/>
          </a:p>
          <a:p>
            <a:pPr lvl="0" rtl="0">
              <a:spcBef>
                <a:spcPts val="0"/>
              </a:spcBef>
              <a:buNone/>
            </a:pPr>
            <a:r>
              <a:rPr lang="en-GB"/>
              <a:t>Music used to be scarce, when it became available people horded it on our own computers, now we sign up for a streaming service and have access to larger and larger music databases. The problem becomes </a:t>
            </a:r>
            <a:r>
              <a:rPr b="1" lang="en-GB"/>
              <a:t>how do we manage all that music</a:t>
            </a:r>
            <a:r>
              <a:rPr lang="en-GB"/>
              <a:t>? Choosing it, finding it, and curating it.</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5" name="Shape 1665"/>
        <p:cNvGrpSpPr/>
        <p:nvPr/>
      </p:nvGrpSpPr>
      <p:grpSpPr>
        <a:xfrm>
          <a:off x="0" y="0"/>
          <a:ext cx="0" cy="0"/>
          <a:chOff x="0" y="0"/>
          <a:chExt cx="0" cy="0"/>
        </a:xfrm>
      </p:grpSpPr>
      <p:sp>
        <p:nvSpPr>
          <p:cNvPr id="1666" name="Shape 16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67" name="Shape 1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A cloud is someone else running the computers! You pay them for time on their system.</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6" name="Shape 1676"/>
        <p:cNvGrpSpPr/>
        <p:nvPr/>
      </p:nvGrpSpPr>
      <p:grpSpPr>
        <a:xfrm>
          <a:off x="0" y="0"/>
          <a:ext cx="0" cy="0"/>
          <a:chOff x="0" y="0"/>
          <a:chExt cx="0" cy="0"/>
        </a:xfrm>
      </p:grpSpPr>
      <p:sp>
        <p:nvSpPr>
          <p:cNvPr id="1677" name="Shape 16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78" name="Shape 16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A way of hiding the implementation details of a particular set of functionality, allowing separation of concerns.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2" name="Shape 1682"/>
        <p:cNvGrpSpPr/>
        <p:nvPr/>
      </p:nvGrpSpPr>
      <p:grpSpPr>
        <a:xfrm>
          <a:off x="0" y="0"/>
          <a:ext cx="0" cy="0"/>
          <a:chOff x="0" y="0"/>
          <a:chExt cx="0" cy="0"/>
        </a:xfrm>
      </p:grpSpPr>
      <p:sp>
        <p:nvSpPr>
          <p:cNvPr id="1683" name="Shape 16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84" name="Shape 16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We use to write compilers just so we could _write_ the programs!</a:t>
            </a:r>
          </a:p>
          <a:p>
            <a:pPr lvl="0" rtl="0">
              <a:spcBef>
                <a:spcPts val="0"/>
              </a:spcBef>
              <a:buNone/>
            </a:pPr>
            <a:r>
              <a:t/>
            </a:r>
            <a:endParaRPr/>
          </a:p>
          <a:p>
            <a:pPr lvl="0" rtl="0">
              <a:spcBef>
                <a:spcPts val="0"/>
              </a:spcBef>
              <a:buClr>
                <a:schemeClr val="dk1"/>
              </a:buClr>
              <a:buSzPct val="100000"/>
              <a:buFont typeface="Arial"/>
              <a:buNone/>
            </a:pPr>
            <a:r>
              <a:rPr lang="en-GB">
                <a:solidFill>
                  <a:schemeClr val="dk1"/>
                </a:solidFill>
              </a:rPr>
              <a:t>Writing programs is fine just not the best use of your time. Occasionally you do need to write your own software, but the trend is less and less often because </a:t>
            </a:r>
            <a:r>
              <a:rPr lang="en-GB"/>
              <a:t>these days people have more choice of multiple solutions for the same requirement. Need to host a web server? Apache/Nginx, Need a relational database? Mysql/Postgresql, Need a distributed database? Mongodb/Cassandra, the list goes on and on.</a:t>
            </a:r>
          </a:p>
          <a:p>
            <a:pPr lvl="0" rtl="0">
              <a:spcBef>
                <a:spcPts val="0"/>
              </a:spcBef>
              <a:buNone/>
            </a:pPr>
            <a:r>
              <a:t/>
            </a:r>
            <a:endParaRPr/>
          </a:p>
          <a:p>
            <a:pPr lvl="0" rtl="0">
              <a:spcBef>
                <a:spcPts val="0"/>
              </a:spcBef>
              <a:buNone/>
            </a:pPr>
            <a:r>
              <a:rPr lang="en-GB"/>
              <a:t>This is phase similar to the discrete circuits. Software engineers are building things with the primitives of their technology.</a:t>
            </a:r>
          </a:p>
          <a:p>
            <a:pPr lvl="0" rtl="0">
              <a:spcBef>
                <a:spcPts val="0"/>
              </a:spcBef>
              <a:buNone/>
            </a:pPr>
            <a:r>
              <a:t/>
            </a:r>
            <a:endParaRPr/>
          </a:p>
          <a:p>
            <a:pPr lvl="0">
              <a:spcBef>
                <a:spcPts val="0"/>
              </a:spcBef>
              <a:buNone/>
            </a:pPr>
            <a:r>
              <a:rPr lang="en-GB"/>
              <a:t>Do electrical engineers still build discrete circuits? Maybe, but not very often,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20" Type="http://schemas.openxmlformats.org/officeDocument/2006/relationships/image" Target="../media/image37.png"/><Relationship Id="rId22" Type="http://schemas.openxmlformats.org/officeDocument/2006/relationships/image" Target="../media/image38.png"/><Relationship Id="rId21" Type="http://schemas.openxmlformats.org/officeDocument/2006/relationships/image" Target="../media/image35.png"/><Relationship Id="rId24" Type="http://schemas.openxmlformats.org/officeDocument/2006/relationships/image" Target="../media/image40.png"/><Relationship Id="rId23" Type="http://schemas.openxmlformats.org/officeDocument/2006/relationships/image" Target="../media/image41.png"/><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 Id="rId26" Type="http://schemas.openxmlformats.org/officeDocument/2006/relationships/image" Target="../media/image42.png"/><Relationship Id="rId25" Type="http://schemas.openxmlformats.org/officeDocument/2006/relationships/image" Target="../media/image39.png"/><Relationship Id="rId28" Type="http://schemas.openxmlformats.org/officeDocument/2006/relationships/image" Target="../media/image43.png"/><Relationship Id="rId27" Type="http://schemas.openxmlformats.org/officeDocument/2006/relationships/image" Target="../media/image44.png"/><Relationship Id="rId5" Type="http://schemas.openxmlformats.org/officeDocument/2006/relationships/image" Target="../media/image22.png"/><Relationship Id="rId6" Type="http://schemas.openxmlformats.org/officeDocument/2006/relationships/image" Target="../media/image18.png"/><Relationship Id="rId29" Type="http://schemas.openxmlformats.org/officeDocument/2006/relationships/image" Target="../media/image50.png"/><Relationship Id="rId7" Type="http://schemas.openxmlformats.org/officeDocument/2006/relationships/image" Target="../media/image26.png"/><Relationship Id="rId8" Type="http://schemas.openxmlformats.org/officeDocument/2006/relationships/image" Target="../media/image27.png"/><Relationship Id="rId31" Type="http://schemas.openxmlformats.org/officeDocument/2006/relationships/image" Target="../media/image45.png"/><Relationship Id="rId30" Type="http://schemas.openxmlformats.org/officeDocument/2006/relationships/image" Target="../media/image46.png"/><Relationship Id="rId11" Type="http://schemas.openxmlformats.org/officeDocument/2006/relationships/image" Target="../media/image29.png"/><Relationship Id="rId33" Type="http://schemas.openxmlformats.org/officeDocument/2006/relationships/image" Target="../media/image48.png"/><Relationship Id="rId10" Type="http://schemas.openxmlformats.org/officeDocument/2006/relationships/image" Target="../media/image24.png"/><Relationship Id="rId32" Type="http://schemas.openxmlformats.org/officeDocument/2006/relationships/image" Target="../media/image47.png"/><Relationship Id="rId13" Type="http://schemas.openxmlformats.org/officeDocument/2006/relationships/image" Target="../media/image30.png"/><Relationship Id="rId35" Type="http://schemas.openxmlformats.org/officeDocument/2006/relationships/image" Target="../media/image49.png"/><Relationship Id="rId12" Type="http://schemas.openxmlformats.org/officeDocument/2006/relationships/image" Target="../media/image28.png"/><Relationship Id="rId34" Type="http://schemas.openxmlformats.org/officeDocument/2006/relationships/image" Target="../media/image81.png"/><Relationship Id="rId15" Type="http://schemas.openxmlformats.org/officeDocument/2006/relationships/image" Target="../media/image32.png"/><Relationship Id="rId37" Type="http://schemas.openxmlformats.org/officeDocument/2006/relationships/image" Target="../media/image57.png"/><Relationship Id="rId14" Type="http://schemas.openxmlformats.org/officeDocument/2006/relationships/image" Target="../media/image31.png"/><Relationship Id="rId36" Type="http://schemas.openxmlformats.org/officeDocument/2006/relationships/image" Target="../media/image52.png"/><Relationship Id="rId17" Type="http://schemas.openxmlformats.org/officeDocument/2006/relationships/image" Target="../media/image34.png"/><Relationship Id="rId16" Type="http://schemas.openxmlformats.org/officeDocument/2006/relationships/image" Target="../media/image33.png"/><Relationship Id="rId38" Type="http://schemas.openxmlformats.org/officeDocument/2006/relationships/image" Target="../media/image63.png"/><Relationship Id="rId19" Type="http://schemas.openxmlformats.org/officeDocument/2006/relationships/image" Target="../media/image36.png"/><Relationship Id="rId18" Type="http://schemas.openxmlformats.org/officeDocument/2006/relationships/image" Target="../media/image7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98.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67.png"/><Relationship Id="rId11" Type="http://schemas.openxmlformats.org/officeDocument/2006/relationships/image" Target="../media/image61.png"/><Relationship Id="rId10" Type="http://schemas.openxmlformats.org/officeDocument/2006/relationships/image" Target="../media/image58.png"/><Relationship Id="rId13" Type="http://schemas.openxmlformats.org/officeDocument/2006/relationships/image" Target="../media/image126.jpg"/><Relationship Id="rId12" Type="http://schemas.openxmlformats.org/officeDocument/2006/relationships/image" Target="../media/image62.png"/><Relationship Id="rId15" Type="http://schemas.openxmlformats.org/officeDocument/2006/relationships/image" Target="../media/image64.png"/><Relationship Id="rId14" Type="http://schemas.openxmlformats.org/officeDocument/2006/relationships/image" Target="../media/image65.png"/><Relationship Id="rId17" Type="http://schemas.openxmlformats.org/officeDocument/2006/relationships/image" Target="../media/image70.png"/><Relationship Id="rId16" Type="http://schemas.openxmlformats.org/officeDocument/2006/relationships/image" Target="../media/image87.png"/><Relationship Id="rId18" Type="http://schemas.openxmlformats.org/officeDocument/2006/relationships/image" Target="../media/image7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80.png"/><Relationship Id="rId9"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76.png"/><Relationship Id="rId7" Type="http://schemas.openxmlformats.org/officeDocument/2006/relationships/image" Target="../media/image73.png"/><Relationship Id="rId8" Type="http://schemas.openxmlformats.org/officeDocument/2006/relationships/image" Target="../media/image79.png"/><Relationship Id="rId11" Type="http://schemas.openxmlformats.org/officeDocument/2006/relationships/image" Target="../media/image77.png"/><Relationship Id="rId10" Type="http://schemas.openxmlformats.org/officeDocument/2006/relationships/image" Target="../media/image7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112.png"/><Relationship Id="rId5" Type="http://schemas.openxmlformats.org/officeDocument/2006/relationships/image" Target="../media/image86.png"/><Relationship Id="rId6" Type="http://schemas.openxmlformats.org/officeDocument/2006/relationships/image" Target="../media/image135.png"/><Relationship Id="rId7" Type="http://schemas.openxmlformats.org/officeDocument/2006/relationships/image" Target="../media/image84.png"/><Relationship Id="rId8"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8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8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9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10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eck cover">
    <p:bg>
      <p:bgPr>
        <a:solidFill>
          <a:srgbClr val="2C001E"/>
        </a:solidFill>
      </p:bgPr>
    </p:bg>
    <p:spTree>
      <p:nvGrpSpPr>
        <p:cNvPr id="8" name="Shape 8"/>
        <p:cNvGrpSpPr/>
        <p:nvPr/>
      </p:nvGrpSpPr>
      <p:grpSpPr>
        <a:xfrm>
          <a:off x="0" y="0"/>
          <a:ext cx="0" cy="0"/>
          <a:chOff x="0" y="0"/>
          <a:chExt cx="0" cy="0"/>
        </a:xfrm>
      </p:grpSpPr>
      <p:sp>
        <p:nvSpPr>
          <p:cNvPr id="9" name="Shape 9"/>
          <p:cNvSpPr txBox="1"/>
          <p:nvPr>
            <p:ph type="ctrTitle"/>
          </p:nvPr>
        </p:nvSpPr>
        <p:spPr>
          <a:xfrm>
            <a:off x="3810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3810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11" name="Shape 11"/>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2" name="Shape 12"/>
          <p:cNvPicPr preferRelativeResize="0"/>
          <p:nvPr/>
        </p:nvPicPr>
        <p:blipFill>
          <a:blip r:embed="rId2">
            <a:alphaModFix/>
          </a:blip>
          <a:stretch>
            <a:fillRect/>
          </a:stretch>
        </p:blipFill>
        <p:spPr>
          <a:xfrm>
            <a:off x="7265394" y="365475"/>
            <a:ext cx="1544546" cy="346975"/>
          </a:xfrm>
          <a:prstGeom prst="rect">
            <a:avLst/>
          </a:prstGeom>
          <a:noFill/>
          <a:ln>
            <a:noFill/>
          </a:ln>
        </p:spPr>
      </p:pic>
      <p:pic>
        <p:nvPicPr>
          <p:cNvPr id="13" name="Shape 13"/>
          <p:cNvPicPr preferRelativeResize="0"/>
          <p:nvPr/>
        </p:nvPicPr>
        <p:blipFill>
          <a:blip r:embed="rId3">
            <a:alphaModFix/>
          </a:blip>
          <a:stretch>
            <a:fillRect/>
          </a:stretch>
        </p:blipFill>
        <p:spPr>
          <a:xfrm>
            <a:off x="7645516" y="4859308"/>
            <a:ext cx="1000499" cy="1314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 1">
    <p:bg>
      <p:bgPr>
        <a:solidFill>
          <a:srgbClr val="2C001E"/>
        </a:solidFill>
      </p:bgPr>
    </p:bg>
    <p:spTree>
      <p:nvGrpSpPr>
        <p:cNvPr id="33" name="Shape 33"/>
        <p:cNvGrpSpPr/>
        <p:nvPr/>
      </p:nvGrpSpPr>
      <p:grpSpPr>
        <a:xfrm>
          <a:off x="0" y="0"/>
          <a:ext cx="0" cy="0"/>
          <a:chOff x="0" y="0"/>
          <a:chExt cx="0" cy="0"/>
        </a:xfrm>
      </p:grpSpPr>
      <p:sp>
        <p:nvSpPr>
          <p:cNvPr id="34" name="Shape 34"/>
          <p:cNvSpPr txBox="1"/>
          <p:nvPr/>
        </p:nvSpPr>
        <p:spPr>
          <a:xfrm>
            <a:off x="3066975" y="1839318"/>
            <a:ext cx="3000000" cy="225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lgn="ctr">
              <a:spcBef>
                <a:spcPts val="0"/>
              </a:spcBef>
              <a:buNone/>
            </a:pPr>
            <a:r>
              <a:t/>
            </a:r>
            <a:endParaRPr sz="1700">
              <a:solidFill>
                <a:schemeClr val="lt1"/>
              </a:solidFill>
            </a:endParaRPr>
          </a:p>
        </p:txBody>
      </p:sp>
      <p:sp>
        <p:nvSpPr>
          <p:cNvPr id="35" name="Shape 35"/>
          <p:cNvSpPr txBox="1"/>
          <p:nvPr/>
        </p:nvSpPr>
        <p:spPr>
          <a:xfrm>
            <a:off x="410525" y="298837"/>
            <a:ext cx="7697700" cy="3260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6" name="Shape 36"/>
          <p:cNvSpPr txBox="1"/>
          <p:nvPr/>
        </p:nvSpPr>
        <p:spPr>
          <a:xfrm>
            <a:off x="381000" y="4367452"/>
            <a:ext cx="5287500" cy="604199"/>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rgbClr val="DD4814"/>
                </a:solidFill>
                <a:latin typeface="Ubuntu"/>
                <a:ea typeface="Ubuntu"/>
                <a:cs typeface="Ubuntu"/>
                <a:sym typeface="Ubuntu"/>
              </a:rPr>
              <a:t>canonical.com</a:t>
            </a:r>
          </a:p>
          <a:p>
            <a:pPr lvl="0" rtl="0">
              <a:lnSpc>
                <a:spcPct val="115000"/>
              </a:lnSpc>
              <a:spcBef>
                <a:spcPts val="0"/>
              </a:spcBef>
              <a:buNone/>
            </a:pPr>
            <a:r>
              <a:rPr lang="en-GB" sz="1800">
                <a:solidFill>
                  <a:srgbClr val="DD4814"/>
                </a:solidFill>
                <a:latin typeface="Ubuntu"/>
                <a:ea typeface="Ubuntu"/>
                <a:cs typeface="Ubuntu"/>
                <a:sym typeface="Ubuntu"/>
              </a:rPr>
              <a:t>ubuntu.com</a:t>
            </a:r>
          </a:p>
        </p:txBody>
      </p:sp>
      <p:pic>
        <p:nvPicPr>
          <p:cNvPr id="37" name="Shape 37"/>
          <p:cNvPicPr preferRelativeResize="0"/>
          <p:nvPr/>
        </p:nvPicPr>
        <p:blipFill>
          <a:blip r:embed="rId2">
            <a:alphaModFix/>
          </a:blip>
          <a:stretch>
            <a:fillRect/>
          </a:stretch>
        </p:blipFill>
        <p:spPr>
          <a:xfrm>
            <a:off x="457200" y="307181"/>
            <a:ext cx="1138672" cy="150018"/>
          </a:xfrm>
          <a:prstGeom prst="rect">
            <a:avLst/>
          </a:prstGeom>
          <a:noFill/>
          <a:ln>
            <a:noFill/>
          </a:ln>
        </p:spPr>
      </p:pic>
      <p:sp>
        <p:nvSpPr>
          <p:cNvPr id="38" name="Shape 38"/>
          <p:cNvSpPr txBox="1"/>
          <p:nvPr>
            <p:ph type="ctrTitle"/>
          </p:nvPr>
        </p:nvSpPr>
        <p:spPr>
          <a:xfrm>
            <a:off x="3810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39" name="Shape 39"/>
          <p:cNvSpPr txBox="1"/>
          <p:nvPr>
            <p:ph idx="1" type="subTitle"/>
          </p:nvPr>
        </p:nvSpPr>
        <p:spPr>
          <a:xfrm>
            <a:off x="381000" y="3721709"/>
            <a:ext cx="7772400" cy="492300"/>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FFFFFF"/>
              </a:buClr>
              <a:buSzPct val="100000"/>
              <a:buNone/>
              <a:defRPr b="0" i="0" sz="2000" u="none" cap="none" strike="noStrike">
                <a:solidFill>
                  <a:srgbClr val="FFFFFF"/>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40" name="Shape 40"/>
          <p:cNvSpPr txBox="1"/>
          <p:nvPr>
            <p:ph idx="2"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ogram and Key Point">
    <p:spTree>
      <p:nvGrpSpPr>
        <p:cNvPr id="667" name="Shape 667"/>
        <p:cNvGrpSpPr/>
        <p:nvPr/>
      </p:nvGrpSpPr>
      <p:grpSpPr>
        <a:xfrm>
          <a:off x="0" y="0"/>
          <a:ext cx="0" cy="0"/>
          <a:chOff x="0" y="0"/>
          <a:chExt cx="0" cy="0"/>
        </a:xfrm>
      </p:grpSpPr>
      <p:sp>
        <p:nvSpPr>
          <p:cNvPr id="668" name="Shape 668"/>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cxnSp>
        <p:nvCxnSpPr>
          <p:cNvPr id="669" name="Shape 669"/>
          <p:cNvCxnSpPr/>
          <p:nvPr/>
        </p:nvCxnSpPr>
        <p:spPr>
          <a:xfrm rot="10800000">
            <a:off x="4523825" y="-929400"/>
            <a:ext cx="0" cy="7002300"/>
          </a:xfrm>
          <a:prstGeom prst="straightConnector1">
            <a:avLst/>
          </a:prstGeom>
          <a:noFill/>
          <a:ln cap="flat" cmpd="sng" w="9525">
            <a:solidFill>
              <a:srgbClr val="666666"/>
            </a:solidFill>
            <a:prstDash val="dot"/>
            <a:round/>
            <a:headEnd len="lg" w="lg" type="none"/>
            <a:tailEnd len="lg" w="lg" type="none"/>
          </a:ln>
        </p:spPr>
      </p:cxnSp>
      <p:sp>
        <p:nvSpPr>
          <p:cNvPr id="670" name="Shape 670"/>
          <p:cNvSpPr txBox="1"/>
          <p:nvPr>
            <p:ph idx="1" type="subTitle"/>
          </p:nvPr>
        </p:nvSpPr>
        <p:spPr>
          <a:xfrm>
            <a:off x="912750" y="2733656"/>
            <a:ext cx="7112099" cy="21048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amp; header &amp; copy">
    <p:spTree>
      <p:nvGrpSpPr>
        <p:cNvPr id="671" name="Shape 671"/>
        <p:cNvGrpSpPr/>
        <p:nvPr/>
      </p:nvGrpSpPr>
      <p:grpSpPr>
        <a:xfrm>
          <a:off x="0" y="0"/>
          <a:ext cx="0" cy="0"/>
          <a:chOff x="0" y="0"/>
          <a:chExt cx="0" cy="0"/>
        </a:xfrm>
      </p:grpSpPr>
      <p:pic>
        <p:nvPicPr>
          <p:cNvPr id="672" name="Shape 672"/>
          <p:cNvPicPr preferRelativeResize="0"/>
          <p:nvPr/>
        </p:nvPicPr>
        <p:blipFill>
          <a:blip r:embed="rId2">
            <a:alphaModFix/>
          </a:blip>
          <a:stretch>
            <a:fillRect/>
          </a:stretch>
        </p:blipFill>
        <p:spPr>
          <a:xfrm>
            <a:off x="5171450" y="1365843"/>
            <a:ext cx="3150860" cy="3144864"/>
          </a:xfrm>
          <a:prstGeom prst="rect">
            <a:avLst/>
          </a:prstGeom>
          <a:noFill/>
          <a:ln>
            <a:noFill/>
          </a:ln>
        </p:spPr>
      </p:pic>
      <p:sp>
        <p:nvSpPr>
          <p:cNvPr id="673" name="Shape 673"/>
          <p:cNvSpPr txBox="1"/>
          <p:nvPr>
            <p:ph type="title"/>
          </p:nvPr>
        </p:nvSpPr>
        <p:spPr>
          <a:xfrm>
            <a:off x="5382480" y="1599875"/>
            <a:ext cx="2728800" cy="2177699"/>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0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674" name="Shape 674"/>
          <p:cNvSpPr txBox="1"/>
          <p:nvPr>
            <p:ph idx="2" type="title"/>
          </p:nvPr>
        </p:nvSpPr>
        <p:spPr>
          <a:xfrm>
            <a:off x="5484175" y="3589350"/>
            <a:ext cx="2525399" cy="726300"/>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4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675" name="Shape 675"/>
          <p:cNvSpPr txBox="1"/>
          <p:nvPr>
            <p:ph idx="3"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676" name="Shape 676"/>
          <p:cNvSpPr txBox="1"/>
          <p:nvPr>
            <p:ph idx="1" type="body"/>
          </p:nvPr>
        </p:nvSpPr>
        <p:spPr>
          <a:xfrm>
            <a:off x="381000" y="1352550"/>
            <a:ext cx="40872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677" name="Shape 677"/>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78" name="Shape 678"/>
        <p:cNvGrpSpPr/>
        <p:nvPr/>
      </p:nvGrpSpPr>
      <p:grpSpPr>
        <a:xfrm>
          <a:off x="0" y="0"/>
          <a:ext cx="0" cy="0"/>
          <a:chOff x="0" y="0"/>
          <a:chExt cx="0" cy="0"/>
        </a:xfrm>
      </p:grpSpPr>
      <p:pic>
        <p:nvPicPr>
          <p:cNvPr id="679" name="Shape 679"/>
          <p:cNvPicPr preferRelativeResize="0"/>
          <p:nvPr/>
        </p:nvPicPr>
        <p:blipFill>
          <a:blip r:embed="rId2">
            <a:alphaModFix/>
          </a:blip>
          <a:stretch>
            <a:fillRect/>
          </a:stretch>
        </p:blipFill>
        <p:spPr>
          <a:xfrm>
            <a:off x="2372010" y="361950"/>
            <a:ext cx="4399983" cy="4392099"/>
          </a:xfrm>
          <a:prstGeom prst="rect">
            <a:avLst/>
          </a:prstGeom>
          <a:noFill/>
          <a:ln>
            <a:noFill/>
          </a:ln>
        </p:spPr>
      </p:pic>
      <p:sp>
        <p:nvSpPr>
          <p:cNvPr id="680" name="Shape 680"/>
          <p:cNvSpPr txBox="1"/>
          <p:nvPr>
            <p:ph type="title"/>
          </p:nvPr>
        </p:nvSpPr>
        <p:spPr>
          <a:xfrm>
            <a:off x="2694001" y="662750"/>
            <a:ext cx="3755999" cy="3004800"/>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681" name="Shape 681"/>
          <p:cNvSpPr txBox="1"/>
          <p:nvPr>
            <p:ph idx="2" type="title"/>
          </p:nvPr>
        </p:nvSpPr>
        <p:spPr>
          <a:xfrm>
            <a:off x="2860501" y="3496175"/>
            <a:ext cx="3423000" cy="1257899"/>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F logo">
    <p:bg>
      <p:bgPr>
        <a:solidFill>
          <a:srgbClr val="DE4716"/>
        </a:solidFill>
      </p:bgPr>
    </p:bg>
    <p:spTree>
      <p:nvGrpSpPr>
        <p:cNvPr id="682" name="Shape 682"/>
        <p:cNvGrpSpPr/>
        <p:nvPr/>
      </p:nvGrpSpPr>
      <p:grpSpPr>
        <a:xfrm>
          <a:off x="0" y="0"/>
          <a:ext cx="0" cy="0"/>
          <a:chOff x="0" y="0"/>
          <a:chExt cx="0" cy="0"/>
        </a:xfrm>
      </p:grpSpPr>
      <p:pic>
        <p:nvPicPr>
          <p:cNvPr id="683" name="Shape 683"/>
          <p:cNvPicPr preferRelativeResize="0"/>
          <p:nvPr/>
        </p:nvPicPr>
        <p:blipFill>
          <a:blip r:embed="rId2">
            <a:alphaModFix/>
          </a:blip>
          <a:stretch>
            <a:fillRect/>
          </a:stretch>
        </p:blipFill>
        <p:spPr>
          <a:xfrm>
            <a:off x="3377425" y="1580868"/>
            <a:ext cx="2389160" cy="1981763"/>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p:bg>
      <p:bgPr>
        <a:solidFill>
          <a:srgbClr val="2C001E"/>
        </a:solidFill>
      </p:bgPr>
    </p:bg>
    <p:spTree>
      <p:nvGrpSpPr>
        <p:cNvPr id="684" name="Shape 684"/>
        <p:cNvGrpSpPr/>
        <p:nvPr/>
      </p:nvGrpSpPr>
      <p:grpSpPr>
        <a:xfrm>
          <a:off x="0" y="0"/>
          <a:ext cx="0" cy="0"/>
          <a:chOff x="0" y="0"/>
          <a:chExt cx="0" cy="0"/>
        </a:xfrm>
      </p:grpSpPr>
      <p:pic>
        <p:nvPicPr>
          <p:cNvPr id="685" name="Shape 685"/>
          <p:cNvPicPr preferRelativeResize="0"/>
          <p:nvPr/>
        </p:nvPicPr>
        <p:blipFill>
          <a:blip r:embed="rId2">
            <a:alphaModFix/>
          </a:blip>
          <a:stretch>
            <a:fillRect/>
          </a:stretch>
        </p:blipFill>
        <p:spPr>
          <a:xfrm>
            <a:off x="3134182" y="2380877"/>
            <a:ext cx="2875638" cy="3817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Orange">
    <p:bg>
      <p:bgPr>
        <a:solidFill>
          <a:srgbClr val="DE4716"/>
        </a:solidFill>
      </p:bgPr>
    </p:bg>
    <p:spTree>
      <p:nvGrpSpPr>
        <p:cNvPr id="41" name="Shape 41"/>
        <p:cNvGrpSpPr/>
        <p:nvPr/>
      </p:nvGrpSpPr>
      <p:grpSpPr>
        <a:xfrm>
          <a:off x="0" y="0"/>
          <a:ext cx="0" cy="0"/>
          <a:chOff x="0" y="0"/>
          <a:chExt cx="0" cy="0"/>
        </a:xfrm>
      </p:grpSpPr>
      <p:sp>
        <p:nvSpPr>
          <p:cNvPr id="42" name="Shape 42"/>
          <p:cNvSpPr txBox="1"/>
          <p:nvPr>
            <p:ph type="ctrTitle"/>
          </p:nvPr>
        </p:nvSpPr>
        <p:spPr>
          <a:xfrm>
            <a:off x="381000" y="14690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3" name="Shape 43"/>
          <p:cNvSpPr txBox="1"/>
          <p:nvPr>
            <p:ph idx="1" type="subTitle"/>
          </p:nvPr>
        </p:nvSpPr>
        <p:spPr>
          <a:xfrm>
            <a:off x="381000" y="27257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chemeClr val="dk1"/>
              </a:buClr>
              <a:buNone/>
              <a:defRPr b="0" i="0" u="none" cap="none" strike="noStrike">
                <a:solidFill>
                  <a:schemeClr val="dk1"/>
                </a:solidFil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pic>
        <p:nvPicPr>
          <p:cNvPr id="44" name="Shape 44"/>
          <p:cNvPicPr preferRelativeResize="0"/>
          <p:nvPr/>
        </p:nvPicPr>
        <p:blipFill>
          <a:blip r:embed="rId2">
            <a:alphaModFix/>
          </a:blip>
          <a:stretch>
            <a:fillRect/>
          </a:stretch>
        </p:blipFill>
        <p:spPr>
          <a:xfrm>
            <a:off x="508598" y="3721706"/>
            <a:ext cx="1055062" cy="10550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5" name="Shape 45"/>
        <p:cNvGrpSpPr/>
        <p:nvPr/>
      </p:nvGrpSpPr>
      <p:grpSpPr>
        <a:xfrm>
          <a:off x="0" y="0"/>
          <a:ext cx="0" cy="0"/>
          <a:chOff x="0" y="0"/>
          <a:chExt cx="0" cy="0"/>
        </a:xfrm>
      </p:grpSpPr>
      <p:sp>
        <p:nvSpPr>
          <p:cNvPr id="46" name="Shape 4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7" name="Shape 47"/>
          <p:cNvSpPr txBox="1"/>
          <p:nvPr>
            <p:ph idx="1" type="body"/>
          </p:nvPr>
        </p:nvSpPr>
        <p:spPr>
          <a:xfrm>
            <a:off x="4569975" y="1352550"/>
            <a:ext cx="3879299" cy="3725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48" name="Shape 48"/>
          <p:cNvSpPr txBox="1"/>
          <p:nvPr>
            <p:ph idx="2" type="body"/>
          </p:nvPr>
        </p:nvSpPr>
        <p:spPr>
          <a:xfrm>
            <a:off x="381000" y="1352550"/>
            <a:ext cx="37725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49" name="Shape 49"/>
          <p:cNvSpPr txBox="1"/>
          <p:nvPr>
            <p:ph idx="3"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Key Points">
    <p:spTree>
      <p:nvGrpSpPr>
        <p:cNvPr id="50" name="Shape 50"/>
        <p:cNvGrpSpPr/>
        <p:nvPr/>
      </p:nvGrpSpPr>
      <p:grpSpPr>
        <a:xfrm>
          <a:off x="0" y="0"/>
          <a:ext cx="0" cy="0"/>
          <a:chOff x="0" y="0"/>
          <a:chExt cx="0" cy="0"/>
        </a:xfrm>
      </p:grpSpPr>
      <p:sp>
        <p:nvSpPr>
          <p:cNvPr id="51" name="Shape 51"/>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2" name="Shape 52"/>
          <p:cNvSpPr txBox="1"/>
          <p:nvPr>
            <p:ph idx="1" type="body"/>
          </p:nvPr>
        </p:nvSpPr>
        <p:spPr>
          <a:xfrm>
            <a:off x="45720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53" name="Shape 53"/>
          <p:cNvSpPr txBox="1"/>
          <p:nvPr>
            <p:ph idx="2" type="body"/>
          </p:nvPr>
        </p:nvSpPr>
        <p:spPr>
          <a:xfrm>
            <a:off x="3283725"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54" name="Shape 54"/>
          <p:cNvSpPr txBox="1"/>
          <p:nvPr>
            <p:ph idx="3" type="body"/>
          </p:nvPr>
        </p:nvSpPr>
        <p:spPr>
          <a:xfrm>
            <a:off x="584645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55" name="Shape 55"/>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grpSp>
        <p:nvGrpSpPr>
          <p:cNvPr id="56" name="Shape 56"/>
          <p:cNvGrpSpPr/>
          <p:nvPr/>
        </p:nvGrpSpPr>
        <p:grpSpPr>
          <a:xfrm>
            <a:off x="612700" y="1703000"/>
            <a:ext cx="600265" cy="600265"/>
            <a:chOff x="0" y="0"/>
            <a:chExt cx="876300" cy="876300"/>
          </a:xfrm>
        </p:grpSpPr>
        <p:sp>
          <p:nvSpPr>
            <p:cNvPr id="57" name="Shape 57"/>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58" name="Shape 58"/>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400" u="none" cap="none" strike="noStrike">
                  <a:solidFill>
                    <a:srgbClr val="FFFFFF"/>
                  </a:solidFill>
                  <a:latin typeface="Ubuntu"/>
                  <a:ea typeface="Ubuntu"/>
                  <a:cs typeface="Ubuntu"/>
                  <a:sym typeface="Ubuntu"/>
                </a:rPr>
                <a:t>1</a:t>
              </a:r>
            </a:p>
          </p:txBody>
        </p:sp>
      </p:grpSp>
      <p:grpSp>
        <p:nvGrpSpPr>
          <p:cNvPr id="59" name="Shape 59"/>
          <p:cNvGrpSpPr/>
          <p:nvPr/>
        </p:nvGrpSpPr>
        <p:grpSpPr>
          <a:xfrm>
            <a:off x="3460986" y="1703000"/>
            <a:ext cx="600265" cy="600265"/>
            <a:chOff x="0" y="0"/>
            <a:chExt cx="876300" cy="876300"/>
          </a:xfrm>
        </p:grpSpPr>
        <p:sp>
          <p:nvSpPr>
            <p:cNvPr id="60" name="Shape 60"/>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1" name="Shape 61"/>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2</a:t>
              </a:r>
            </a:p>
          </p:txBody>
        </p:sp>
      </p:grpSp>
      <p:grpSp>
        <p:nvGrpSpPr>
          <p:cNvPr id="62" name="Shape 62"/>
          <p:cNvGrpSpPr/>
          <p:nvPr/>
        </p:nvGrpSpPr>
        <p:grpSpPr>
          <a:xfrm>
            <a:off x="6023365" y="1703000"/>
            <a:ext cx="600265" cy="600265"/>
            <a:chOff x="0" y="0"/>
            <a:chExt cx="876300" cy="876300"/>
          </a:xfrm>
        </p:grpSpPr>
        <p:sp>
          <p:nvSpPr>
            <p:cNvPr id="63" name="Shape 63"/>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4" name="Shape 64"/>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3</a:t>
              </a: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Key Points 1">
    <p:spTree>
      <p:nvGrpSpPr>
        <p:cNvPr id="65" name="Shape 65"/>
        <p:cNvGrpSpPr/>
        <p:nvPr/>
      </p:nvGrpSpPr>
      <p:grpSpPr>
        <a:xfrm>
          <a:off x="0" y="0"/>
          <a:ext cx="0" cy="0"/>
          <a:chOff x="0" y="0"/>
          <a:chExt cx="0" cy="0"/>
        </a:xfrm>
      </p:grpSpPr>
      <p:sp>
        <p:nvSpPr>
          <p:cNvPr id="66" name="Shape 6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67" name="Shape 67"/>
          <p:cNvSpPr txBox="1"/>
          <p:nvPr>
            <p:ph idx="1" type="subTitle"/>
          </p:nvPr>
        </p:nvSpPr>
        <p:spPr>
          <a:xfrm>
            <a:off x="1113350" y="1622203"/>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
        <p:nvSpPr>
          <p:cNvPr id="68" name="Shape 68"/>
          <p:cNvSpPr txBox="1"/>
          <p:nvPr>
            <p:ph idx="2" type="subTitle"/>
          </p:nvPr>
        </p:nvSpPr>
        <p:spPr>
          <a:xfrm>
            <a:off x="1113350" y="2300651"/>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9" name="Shape 69"/>
          <p:cNvSpPr txBox="1"/>
          <p:nvPr>
            <p:ph idx="3" type="subTitle"/>
          </p:nvPr>
        </p:nvSpPr>
        <p:spPr>
          <a:xfrm>
            <a:off x="1113350" y="29883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70" name="Shape 70"/>
          <p:cNvSpPr txBox="1"/>
          <p:nvPr>
            <p:ph idx="4" type="subTitle"/>
          </p:nvPr>
        </p:nvSpPr>
        <p:spPr>
          <a:xfrm>
            <a:off x="1113350" y="36760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71" name="Shape 71"/>
          <p:cNvSpPr txBox="1"/>
          <p:nvPr>
            <p:ph idx="5" type="subTitle"/>
          </p:nvPr>
        </p:nvSpPr>
        <p:spPr>
          <a:xfrm>
            <a:off x="1113350" y="437300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grpSp>
        <p:nvGrpSpPr>
          <p:cNvPr id="72" name="Shape 72"/>
          <p:cNvGrpSpPr/>
          <p:nvPr/>
        </p:nvGrpSpPr>
        <p:grpSpPr>
          <a:xfrm>
            <a:off x="457200" y="1585200"/>
            <a:ext cx="465928" cy="465928"/>
            <a:chOff x="0" y="0"/>
            <a:chExt cx="876300" cy="876300"/>
          </a:xfrm>
        </p:grpSpPr>
        <p:sp>
          <p:nvSpPr>
            <p:cNvPr id="73" name="Shape 73"/>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74" name="Shape 74"/>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100" u="none" cap="none" strike="noStrike">
                  <a:solidFill>
                    <a:srgbClr val="FFFFFF"/>
                  </a:solidFill>
                  <a:latin typeface="Ubuntu"/>
                  <a:ea typeface="Ubuntu"/>
                  <a:cs typeface="Ubuntu"/>
                  <a:sym typeface="Ubuntu"/>
                </a:rPr>
                <a:t>1</a:t>
              </a:r>
            </a:p>
          </p:txBody>
        </p:sp>
      </p:grpSp>
      <p:grpSp>
        <p:nvGrpSpPr>
          <p:cNvPr id="75" name="Shape 75"/>
          <p:cNvGrpSpPr/>
          <p:nvPr/>
        </p:nvGrpSpPr>
        <p:grpSpPr>
          <a:xfrm>
            <a:off x="457200" y="2264562"/>
            <a:ext cx="465928" cy="465928"/>
            <a:chOff x="0" y="0"/>
            <a:chExt cx="876300" cy="876300"/>
          </a:xfrm>
        </p:grpSpPr>
        <p:sp>
          <p:nvSpPr>
            <p:cNvPr id="76" name="Shape 76"/>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77" name="Shape 77"/>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2</a:t>
              </a:r>
            </a:p>
          </p:txBody>
        </p:sp>
      </p:grpSp>
      <p:grpSp>
        <p:nvGrpSpPr>
          <p:cNvPr id="78" name="Shape 78"/>
          <p:cNvGrpSpPr/>
          <p:nvPr/>
        </p:nvGrpSpPr>
        <p:grpSpPr>
          <a:xfrm>
            <a:off x="457200" y="2943924"/>
            <a:ext cx="465928" cy="465928"/>
            <a:chOff x="0" y="0"/>
            <a:chExt cx="876300" cy="876300"/>
          </a:xfrm>
        </p:grpSpPr>
        <p:sp>
          <p:nvSpPr>
            <p:cNvPr id="79" name="Shape 79"/>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80" name="Shape 80"/>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3</a:t>
              </a:r>
            </a:p>
          </p:txBody>
        </p:sp>
      </p:grpSp>
      <p:grpSp>
        <p:nvGrpSpPr>
          <p:cNvPr id="81" name="Shape 81"/>
          <p:cNvGrpSpPr/>
          <p:nvPr/>
        </p:nvGrpSpPr>
        <p:grpSpPr>
          <a:xfrm>
            <a:off x="457200" y="3623286"/>
            <a:ext cx="465928" cy="465928"/>
            <a:chOff x="0" y="0"/>
            <a:chExt cx="876300" cy="876300"/>
          </a:xfrm>
        </p:grpSpPr>
        <p:sp>
          <p:nvSpPr>
            <p:cNvPr id="82" name="Shape 8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83" name="Shape 8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4</a:t>
              </a:r>
            </a:p>
          </p:txBody>
        </p:sp>
      </p:grpSp>
      <p:grpSp>
        <p:nvGrpSpPr>
          <p:cNvPr id="84" name="Shape 84"/>
          <p:cNvGrpSpPr/>
          <p:nvPr/>
        </p:nvGrpSpPr>
        <p:grpSpPr>
          <a:xfrm>
            <a:off x="457200" y="4302648"/>
            <a:ext cx="465928" cy="465928"/>
            <a:chOff x="0" y="0"/>
            <a:chExt cx="876300" cy="876300"/>
          </a:xfrm>
        </p:grpSpPr>
        <p:sp>
          <p:nvSpPr>
            <p:cNvPr id="85" name="Shape 85"/>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86" name="Shape 86"/>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5</a:t>
              </a:r>
            </a:p>
          </p:txBody>
        </p:sp>
      </p:grpSp>
      <p:sp>
        <p:nvSpPr>
          <p:cNvPr id="87" name="Shape 87"/>
          <p:cNvSpPr txBox="1"/>
          <p:nvPr>
            <p:ph idx="6"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ogram and Key Point">
    <p:spTree>
      <p:nvGrpSpPr>
        <p:cNvPr id="88" name="Shape 88"/>
        <p:cNvGrpSpPr/>
        <p:nvPr/>
      </p:nvGrpSpPr>
      <p:grpSpPr>
        <a:xfrm>
          <a:off x="0" y="0"/>
          <a:ext cx="0" cy="0"/>
          <a:chOff x="0" y="0"/>
          <a:chExt cx="0" cy="0"/>
        </a:xfrm>
      </p:grpSpPr>
      <p:sp>
        <p:nvSpPr>
          <p:cNvPr id="89" name="Shape 89"/>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cxnSp>
        <p:nvCxnSpPr>
          <p:cNvPr id="90" name="Shape 90"/>
          <p:cNvCxnSpPr/>
          <p:nvPr/>
        </p:nvCxnSpPr>
        <p:spPr>
          <a:xfrm rot="10800000">
            <a:off x="4523825" y="-929400"/>
            <a:ext cx="0" cy="7002300"/>
          </a:xfrm>
          <a:prstGeom prst="straightConnector1">
            <a:avLst/>
          </a:prstGeom>
          <a:noFill/>
          <a:ln cap="flat" cmpd="sng" w="9525">
            <a:solidFill>
              <a:srgbClr val="666666"/>
            </a:solidFill>
            <a:prstDash val="dot"/>
            <a:round/>
            <a:headEnd len="lg" w="lg" type="none"/>
            <a:tailEnd len="lg" w="lg" type="none"/>
          </a:ln>
        </p:spPr>
      </p:cxnSp>
      <p:sp>
        <p:nvSpPr>
          <p:cNvPr id="91" name="Shape 91"/>
          <p:cNvSpPr txBox="1"/>
          <p:nvPr>
            <p:ph idx="1" type="subTitle"/>
          </p:nvPr>
        </p:nvSpPr>
        <p:spPr>
          <a:xfrm>
            <a:off x="912750" y="2733656"/>
            <a:ext cx="7112099" cy="21048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amp; header &amp; copy">
    <p:spTree>
      <p:nvGrpSpPr>
        <p:cNvPr id="92" name="Shape 92"/>
        <p:cNvGrpSpPr/>
        <p:nvPr/>
      </p:nvGrpSpPr>
      <p:grpSpPr>
        <a:xfrm>
          <a:off x="0" y="0"/>
          <a:ext cx="0" cy="0"/>
          <a:chOff x="0" y="0"/>
          <a:chExt cx="0" cy="0"/>
        </a:xfrm>
      </p:grpSpPr>
      <p:pic>
        <p:nvPicPr>
          <p:cNvPr id="93" name="Shape 93"/>
          <p:cNvPicPr preferRelativeResize="0"/>
          <p:nvPr/>
        </p:nvPicPr>
        <p:blipFill>
          <a:blip r:embed="rId2">
            <a:alphaModFix/>
          </a:blip>
          <a:stretch>
            <a:fillRect/>
          </a:stretch>
        </p:blipFill>
        <p:spPr>
          <a:xfrm>
            <a:off x="5171450" y="1365843"/>
            <a:ext cx="3150860" cy="3144864"/>
          </a:xfrm>
          <a:prstGeom prst="rect">
            <a:avLst/>
          </a:prstGeom>
          <a:noFill/>
          <a:ln>
            <a:noFill/>
          </a:ln>
        </p:spPr>
      </p:pic>
      <p:sp>
        <p:nvSpPr>
          <p:cNvPr id="94" name="Shape 94"/>
          <p:cNvSpPr txBox="1"/>
          <p:nvPr>
            <p:ph type="title"/>
          </p:nvPr>
        </p:nvSpPr>
        <p:spPr>
          <a:xfrm>
            <a:off x="5382480" y="1599875"/>
            <a:ext cx="2728800" cy="2177699"/>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0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95" name="Shape 95"/>
          <p:cNvSpPr txBox="1"/>
          <p:nvPr>
            <p:ph idx="2" type="title"/>
          </p:nvPr>
        </p:nvSpPr>
        <p:spPr>
          <a:xfrm>
            <a:off x="5484175" y="3589350"/>
            <a:ext cx="2525399" cy="726300"/>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4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96" name="Shape 96"/>
          <p:cNvSpPr txBox="1"/>
          <p:nvPr>
            <p:ph idx="3"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97" name="Shape 97"/>
          <p:cNvSpPr txBox="1"/>
          <p:nvPr>
            <p:ph idx="1" type="body"/>
          </p:nvPr>
        </p:nvSpPr>
        <p:spPr>
          <a:xfrm>
            <a:off x="381000" y="1352550"/>
            <a:ext cx="40872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98" name="Shape 98"/>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9" name="Shape 99"/>
        <p:cNvGrpSpPr/>
        <p:nvPr/>
      </p:nvGrpSpPr>
      <p:grpSpPr>
        <a:xfrm>
          <a:off x="0" y="0"/>
          <a:ext cx="0" cy="0"/>
          <a:chOff x="0" y="0"/>
          <a:chExt cx="0" cy="0"/>
        </a:xfrm>
      </p:grpSpPr>
      <p:pic>
        <p:nvPicPr>
          <p:cNvPr id="100" name="Shape 100"/>
          <p:cNvPicPr preferRelativeResize="0"/>
          <p:nvPr/>
        </p:nvPicPr>
        <p:blipFill>
          <a:blip r:embed="rId2">
            <a:alphaModFix/>
          </a:blip>
          <a:stretch>
            <a:fillRect/>
          </a:stretch>
        </p:blipFill>
        <p:spPr>
          <a:xfrm>
            <a:off x="2372010" y="361950"/>
            <a:ext cx="4399983" cy="4392099"/>
          </a:xfrm>
          <a:prstGeom prst="rect">
            <a:avLst/>
          </a:prstGeom>
          <a:noFill/>
          <a:ln>
            <a:noFill/>
          </a:ln>
        </p:spPr>
      </p:pic>
      <p:sp>
        <p:nvSpPr>
          <p:cNvPr id="101" name="Shape 101"/>
          <p:cNvSpPr txBox="1"/>
          <p:nvPr>
            <p:ph type="title"/>
          </p:nvPr>
        </p:nvSpPr>
        <p:spPr>
          <a:xfrm>
            <a:off x="2694001" y="662750"/>
            <a:ext cx="3755999" cy="3004800"/>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102" name="Shape 102"/>
          <p:cNvSpPr txBox="1"/>
          <p:nvPr>
            <p:ph idx="2" type="title"/>
          </p:nvPr>
        </p:nvSpPr>
        <p:spPr>
          <a:xfrm>
            <a:off x="2860501" y="3496175"/>
            <a:ext cx="3423000" cy="1257899"/>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F logo">
    <p:bg>
      <p:bgPr>
        <a:solidFill>
          <a:srgbClr val="DE4716"/>
        </a:solidFill>
      </p:bgPr>
    </p:bg>
    <p:spTree>
      <p:nvGrpSpPr>
        <p:cNvPr id="103" name="Shape 103"/>
        <p:cNvGrpSpPr/>
        <p:nvPr/>
      </p:nvGrpSpPr>
      <p:grpSpPr>
        <a:xfrm>
          <a:off x="0" y="0"/>
          <a:ext cx="0" cy="0"/>
          <a:chOff x="0" y="0"/>
          <a:chExt cx="0" cy="0"/>
        </a:xfrm>
      </p:grpSpPr>
      <p:pic>
        <p:nvPicPr>
          <p:cNvPr id="104" name="Shape 104"/>
          <p:cNvPicPr preferRelativeResize="0"/>
          <p:nvPr/>
        </p:nvPicPr>
        <p:blipFill>
          <a:blip r:embed="rId2">
            <a:alphaModFix/>
          </a:blip>
          <a:stretch>
            <a:fillRect/>
          </a:stretch>
        </p:blipFill>
        <p:spPr>
          <a:xfrm>
            <a:off x="3377425" y="1580868"/>
            <a:ext cx="2389160" cy="198176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p:bg>
      <p:bgPr>
        <a:solidFill>
          <a:srgbClr val="2C001E"/>
        </a:solidFill>
      </p:bgPr>
    </p:bg>
    <p:spTree>
      <p:nvGrpSpPr>
        <p:cNvPr id="105" name="Shape 105"/>
        <p:cNvGrpSpPr/>
        <p:nvPr/>
      </p:nvGrpSpPr>
      <p:grpSpPr>
        <a:xfrm>
          <a:off x="0" y="0"/>
          <a:ext cx="0" cy="0"/>
          <a:chOff x="0" y="0"/>
          <a:chExt cx="0" cy="0"/>
        </a:xfrm>
      </p:grpSpPr>
      <p:pic>
        <p:nvPicPr>
          <p:cNvPr id="106" name="Shape 106"/>
          <p:cNvPicPr preferRelativeResize="0"/>
          <p:nvPr/>
        </p:nvPicPr>
        <p:blipFill>
          <a:blip r:embed="rId2">
            <a:alphaModFix/>
          </a:blip>
          <a:stretch>
            <a:fillRect/>
          </a:stretch>
        </p:blipFill>
        <p:spPr>
          <a:xfrm>
            <a:off x="3134182" y="2380877"/>
            <a:ext cx="2875638" cy="3817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1 column 1">
    <p:spTree>
      <p:nvGrpSpPr>
        <p:cNvPr id="14" name="Shape 14"/>
        <p:cNvGrpSpPr/>
        <p:nvPr/>
      </p:nvGrpSpPr>
      <p:grpSpPr>
        <a:xfrm>
          <a:off x="0" y="0"/>
          <a:ext cx="0" cy="0"/>
          <a:chOff x="0" y="0"/>
          <a:chExt cx="0" cy="0"/>
        </a:xfrm>
      </p:grpSpPr>
      <p:sp>
        <p:nvSpPr>
          <p:cNvPr id="15" name="Shape 15"/>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Font typeface="Ubuntu"/>
              <a:buNone/>
              <a:defRPr>
                <a:solidFill>
                  <a:srgbClr val="77295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381000" y="1352550"/>
            <a:ext cx="80043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17" name="Shape 17"/>
          <p:cNvSpPr txBox="1"/>
          <p:nvPr>
            <p:ph idx="2"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1">
    <p:bg>
      <p:bgPr>
        <a:solidFill>
          <a:srgbClr val="2C001E"/>
        </a:solidFill>
      </p:bgPr>
    </p:bg>
    <p:spTree>
      <p:nvGrpSpPr>
        <p:cNvPr id="107" name="Shape 107"/>
        <p:cNvGrpSpPr/>
        <p:nvPr/>
      </p:nvGrpSpPr>
      <p:grpSpPr>
        <a:xfrm>
          <a:off x="0" y="0"/>
          <a:ext cx="0" cy="0"/>
          <a:chOff x="0" y="0"/>
          <a:chExt cx="0" cy="0"/>
        </a:xfrm>
      </p:grpSpPr>
      <p:sp>
        <p:nvSpPr>
          <p:cNvPr id="108" name="Shape 108"/>
          <p:cNvSpPr txBox="1"/>
          <p:nvPr/>
        </p:nvSpPr>
        <p:spPr>
          <a:xfrm>
            <a:off x="2233537" y="3479899"/>
            <a:ext cx="4808700" cy="12143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We are the company </a:t>
            </a:r>
          </a:p>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behind Ubuntu.</a:t>
            </a:r>
          </a:p>
        </p:txBody>
      </p:sp>
      <p:pic>
        <p:nvPicPr>
          <p:cNvPr id="109" name="Shape 109"/>
          <p:cNvPicPr preferRelativeResize="0"/>
          <p:nvPr/>
        </p:nvPicPr>
        <p:blipFill>
          <a:blip r:embed="rId2">
            <a:alphaModFix/>
          </a:blip>
          <a:stretch>
            <a:fillRect/>
          </a:stretch>
        </p:blipFill>
        <p:spPr>
          <a:xfrm>
            <a:off x="2963762" y="392725"/>
            <a:ext cx="3348249" cy="283394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1 1">
    <p:bg>
      <p:bgPr>
        <a:solidFill>
          <a:srgbClr val="2C001E"/>
        </a:solidFill>
      </p:bgPr>
    </p:bg>
    <p:spTree>
      <p:nvGrpSpPr>
        <p:cNvPr id="110" name="Shape 110"/>
        <p:cNvGrpSpPr/>
        <p:nvPr/>
      </p:nvGrpSpPr>
      <p:grpSpPr>
        <a:xfrm>
          <a:off x="0" y="0"/>
          <a:ext cx="0" cy="0"/>
          <a:chOff x="0" y="0"/>
          <a:chExt cx="0" cy="0"/>
        </a:xfrm>
      </p:grpSpPr>
      <p:pic>
        <p:nvPicPr>
          <p:cNvPr id="111" name="Shape 111"/>
          <p:cNvPicPr preferRelativeResize="0"/>
          <p:nvPr/>
        </p:nvPicPr>
        <p:blipFill>
          <a:blip r:embed="rId2">
            <a:alphaModFix/>
          </a:blip>
          <a:stretch>
            <a:fillRect/>
          </a:stretch>
        </p:blipFill>
        <p:spPr>
          <a:xfrm>
            <a:off x="1000125" y="1460301"/>
            <a:ext cx="7072311" cy="3471415"/>
          </a:xfrm>
          <a:prstGeom prst="rect">
            <a:avLst/>
          </a:prstGeom>
          <a:noFill/>
          <a:ln>
            <a:noFill/>
          </a:ln>
        </p:spPr>
      </p:pic>
      <p:sp>
        <p:nvSpPr>
          <p:cNvPr id="112" name="Shape 112"/>
          <p:cNvSpPr txBox="1"/>
          <p:nvPr/>
        </p:nvSpPr>
        <p:spPr>
          <a:xfrm>
            <a:off x="4040674" y="819150"/>
            <a:ext cx="13785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EMPLOYEES</a:t>
            </a:r>
          </a:p>
        </p:txBody>
      </p:sp>
      <p:pic>
        <p:nvPicPr>
          <p:cNvPr id="113" name="Shape 113"/>
          <p:cNvPicPr preferRelativeResize="0"/>
          <p:nvPr/>
        </p:nvPicPr>
        <p:blipFill>
          <a:blip r:embed="rId3">
            <a:alphaModFix/>
          </a:blip>
          <a:stretch>
            <a:fillRect/>
          </a:stretch>
        </p:blipFill>
        <p:spPr>
          <a:xfrm>
            <a:off x="2893218" y="2737246"/>
            <a:ext cx="232171" cy="232171"/>
          </a:xfrm>
          <a:prstGeom prst="rect">
            <a:avLst/>
          </a:prstGeom>
          <a:noFill/>
          <a:ln>
            <a:noFill/>
          </a:ln>
        </p:spPr>
      </p:pic>
      <p:pic>
        <p:nvPicPr>
          <p:cNvPr id="114" name="Shape 114"/>
          <p:cNvPicPr preferRelativeResize="0"/>
          <p:nvPr/>
        </p:nvPicPr>
        <p:blipFill>
          <a:blip r:embed="rId3">
            <a:alphaModFix/>
          </a:blip>
          <a:stretch>
            <a:fillRect/>
          </a:stretch>
        </p:blipFill>
        <p:spPr>
          <a:xfrm>
            <a:off x="4170164" y="2460426"/>
            <a:ext cx="312538" cy="312538"/>
          </a:xfrm>
          <a:prstGeom prst="rect">
            <a:avLst/>
          </a:prstGeom>
          <a:noFill/>
          <a:ln>
            <a:noFill/>
          </a:ln>
        </p:spPr>
      </p:pic>
      <p:sp>
        <p:nvSpPr>
          <p:cNvPr id="115" name="Shape 115"/>
          <p:cNvSpPr txBox="1"/>
          <p:nvPr/>
        </p:nvSpPr>
        <p:spPr>
          <a:xfrm>
            <a:off x="4342060" y="2165746"/>
            <a:ext cx="8136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700" u="none" cap="none" strike="noStrike">
                <a:solidFill>
                  <a:srgbClr val="FFFFFF"/>
                </a:solidFill>
                <a:latin typeface="Ubuntu"/>
                <a:ea typeface="Ubuntu"/>
                <a:cs typeface="Ubuntu"/>
                <a:sym typeface="Ubuntu"/>
              </a:rPr>
              <a:t>London</a:t>
            </a:r>
          </a:p>
        </p:txBody>
      </p:sp>
      <p:sp>
        <p:nvSpPr>
          <p:cNvPr id="116" name="Shape 116"/>
          <p:cNvSpPr txBox="1"/>
          <p:nvPr/>
        </p:nvSpPr>
        <p:spPr>
          <a:xfrm>
            <a:off x="3111996" y="2889051"/>
            <a:ext cx="4845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Boston</a:t>
            </a:r>
          </a:p>
        </p:txBody>
      </p:sp>
      <p:pic>
        <p:nvPicPr>
          <p:cNvPr id="117" name="Shape 117"/>
          <p:cNvPicPr preferRelativeResize="0"/>
          <p:nvPr/>
        </p:nvPicPr>
        <p:blipFill>
          <a:blip r:embed="rId3">
            <a:alphaModFix/>
          </a:blip>
          <a:stretch>
            <a:fillRect/>
          </a:stretch>
        </p:blipFill>
        <p:spPr>
          <a:xfrm>
            <a:off x="6509742" y="2969418"/>
            <a:ext cx="232171" cy="232171"/>
          </a:xfrm>
          <a:prstGeom prst="rect">
            <a:avLst/>
          </a:prstGeom>
          <a:noFill/>
          <a:ln>
            <a:noFill/>
          </a:ln>
        </p:spPr>
      </p:pic>
      <p:sp>
        <p:nvSpPr>
          <p:cNvPr id="118" name="Shape 118"/>
          <p:cNvSpPr txBox="1"/>
          <p:nvPr/>
        </p:nvSpPr>
        <p:spPr>
          <a:xfrm>
            <a:off x="5882431" y="2969418"/>
            <a:ext cx="5949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Shanghai</a:t>
            </a:r>
          </a:p>
        </p:txBody>
      </p:sp>
      <p:pic>
        <p:nvPicPr>
          <p:cNvPr id="119" name="Shape 119"/>
          <p:cNvPicPr preferRelativeResize="0"/>
          <p:nvPr/>
        </p:nvPicPr>
        <p:blipFill>
          <a:blip r:embed="rId3">
            <a:alphaModFix/>
          </a:blip>
          <a:stretch>
            <a:fillRect/>
          </a:stretch>
        </p:blipFill>
        <p:spPr>
          <a:xfrm>
            <a:off x="6750843" y="3067645"/>
            <a:ext cx="232171" cy="232171"/>
          </a:xfrm>
          <a:prstGeom prst="rect">
            <a:avLst/>
          </a:prstGeom>
          <a:noFill/>
          <a:ln>
            <a:noFill/>
          </a:ln>
        </p:spPr>
      </p:pic>
      <p:sp>
        <p:nvSpPr>
          <p:cNvPr id="120" name="Shape 120"/>
          <p:cNvSpPr txBox="1"/>
          <p:nvPr/>
        </p:nvSpPr>
        <p:spPr>
          <a:xfrm>
            <a:off x="7026547" y="3076575"/>
            <a:ext cx="4176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Taipei</a:t>
            </a:r>
          </a:p>
        </p:txBody>
      </p:sp>
      <p:sp>
        <p:nvSpPr>
          <p:cNvPr id="121" name="Shape 121"/>
          <p:cNvSpPr txBox="1"/>
          <p:nvPr/>
        </p:nvSpPr>
        <p:spPr>
          <a:xfrm>
            <a:off x="3986000" y="153900"/>
            <a:ext cx="1442099"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600+</a:t>
            </a:r>
          </a:p>
        </p:txBody>
      </p:sp>
      <p:sp>
        <p:nvSpPr>
          <p:cNvPr id="122" name="Shape 122"/>
          <p:cNvSpPr txBox="1"/>
          <p:nvPr/>
        </p:nvSpPr>
        <p:spPr>
          <a:xfrm>
            <a:off x="6456176" y="819150"/>
            <a:ext cx="13785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COUNTRIES</a:t>
            </a:r>
          </a:p>
        </p:txBody>
      </p:sp>
      <p:sp>
        <p:nvSpPr>
          <p:cNvPr id="123" name="Shape 123"/>
          <p:cNvSpPr txBox="1"/>
          <p:nvPr/>
        </p:nvSpPr>
        <p:spPr>
          <a:xfrm>
            <a:off x="6546576" y="158353"/>
            <a:ext cx="1053600"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30+</a:t>
            </a:r>
          </a:p>
        </p:txBody>
      </p:sp>
      <p:sp>
        <p:nvSpPr>
          <p:cNvPr id="124" name="Shape 124"/>
          <p:cNvSpPr txBox="1"/>
          <p:nvPr/>
        </p:nvSpPr>
        <p:spPr>
          <a:xfrm>
            <a:off x="1455539" y="819150"/>
            <a:ext cx="1442099"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FOUNDATION</a:t>
            </a:r>
          </a:p>
        </p:txBody>
      </p:sp>
      <p:sp>
        <p:nvSpPr>
          <p:cNvPr id="125" name="Shape 125"/>
          <p:cNvSpPr txBox="1"/>
          <p:nvPr/>
        </p:nvSpPr>
        <p:spPr>
          <a:xfrm>
            <a:off x="1489025" y="158353"/>
            <a:ext cx="1378500"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2004</a:t>
            </a:r>
          </a:p>
        </p:txBody>
      </p:sp>
      <p:pic>
        <p:nvPicPr>
          <p:cNvPr id="126" name="Shape 126"/>
          <p:cNvPicPr preferRelativeResize="0"/>
          <p:nvPr/>
        </p:nvPicPr>
        <p:blipFill>
          <a:blip r:embed="rId3">
            <a:alphaModFix/>
          </a:blip>
          <a:stretch>
            <a:fillRect/>
          </a:stretch>
        </p:blipFill>
        <p:spPr>
          <a:xfrm>
            <a:off x="6572250" y="2719387"/>
            <a:ext cx="232171" cy="232171"/>
          </a:xfrm>
          <a:prstGeom prst="rect">
            <a:avLst/>
          </a:prstGeom>
          <a:noFill/>
          <a:ln>
            <a:noFill/>
          </a:ln>
        </p:spPr>
      </p:pic>
      <p:sp>
        <p:nvSpPr>
          <p:cNvPr id="127" name="Shape 127"/>
          <p:cNvSpPr txBox="1"/>
          <p:nvPr/>
        </p:nvSpPr>
        <p:spPr>
          <a:xfrm>
            <a:off x="6054328" y="2710457"/>
            <a:ext cx="469799"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Beijing</a:t>
            </a:r>
          </a:p>
        </p:txBody>
      </p:sp>
      <p:sp>
        <p:nvSpPr>
          <p:cNvPr id="128" name="Shape 128"/>
          <p:cNvSpPr txBox="1"/>
          <p:nvPr/>
        </p:nvSpPr>
        <p:spPr>
          <a:xfrm>
            <a:off x="8784579" y="5909071"/>
            <a:ext cx="262199" cy="2499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2">
    <p:spTree>
      <p:nvGrpSpPr>
        <p:cNvPr id="129" name="Shape 129"/>
        <p:cNvGrpSpPr/>
        <p:nvPr/>
      </p:nvGrpSpPr>
      <p:grpSpPr>
        <a:xfrm>
          <a:off x="0" y="0"/>
          <a:ext cx="0" cy="0"/>
          <a:chOff x="0" y="0"/>
          <a:chExt cx="0" cy="0"/>
        </a:xfrm>
      </p:grpSpPr>
      <p:sp>
        <p:nvSpPr>
          <p:cNvPr id="130" name="Shape 130"/>
          <p:cNvSpPr txBox="1"/>
          <p:nvPr>
            <p:ph type="title"/>
          </p:nvPr>
        </p:nvSpPr>
        <p:spPr>
          <a:xfrm>
            <a:off x="457200" y="205978"/>
            <a:ext cx="8229600" cy="857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1" name="Shape 131"/>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2" name="Shape 132"/>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eck cover">
    <p:bg>
      <p:bgPr>
        <a:solidFill>
          <a:srgbClr val="2C001E"/>
        </a:solidFill>
      </p:bgPr>
    </p:bg>
    <p:spTree>
      <p:nvGrpSpPr>
        <p:cNvPr id="137" name="Shape 137"/>
        <p:cNvGrpSpPr/>
        <p:nvPr/>
      </p:nvGrpSpPr>
      <p:grpSpPr>
        <a:xfrm>
          <a:off x="0" y="0"/>
          <a:ext cx="0" cy="0"/>
          <a:chOff x="0" y="0"/>
          <a:chExt cx="0" cy="0"/>
        </a:xfrm>
      </p:grpSpPr>
      <p:sp>
        <p:nvSpPr>
          <p:cNvPr id="138" name="Shape 138"/>
          <p:cNvSpPr txBox="1"/>
          <p:nvPr>
            <p:ph type="ctrTitle"/>
          </p:nvPr>
        </p:nvSpPr>
        <p:spPr>
          <a:xfrm>
            <a:off x="6858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39" name="Shape 139"/>
          <p:cNvSpPr txBox="1"/>
          <p:nvPr>
            <p:ph idx="1" type="subTitle"/>
          </p:nvPr>
        </p:nvSpPr>
        <p:spPr>
          <a:xfrm>
            <a:off x="6858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140" name="Shape 140"/>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41" name="Shape 141"/>
          <p:cNvPicPr preferRelativeResize="0"/>
          <p:nvPr/>
        </p:nvPicPr>
        <p:blipFill>
          <a:blip r:embed="rId2">
            <a:alphaModFix/>
          </a:blip>
          <a:stretch>
            <a:fillRect/>
          </a:stretch>
        </p:blipFill>
        <p:spPr>
          <a:xfrm>
            <a:off x="7365000" y="4836675"/>
            <a:ext cx="822018" cy="107981"/>
          </a:xfrm>
          <a:prstGeom prst="rect">
            <a:avLst/>
          </a:prstGeom>
          <a:noFill/>
          <a:ln>
            <a:noFill/>
          </a:ln>
        </p:spPr>
      </p:pic>
      <p:pic>
        <p:nvPicPr>
          <p:cNvPr id="142" name="Shape 142"/>
          <p:cNvPicPr preferRelativeResize="0"/>
          <p:nvPr/>
        </p:nvPicPr>
        <p:blipFill>
          <a:blip r:embed="rId3">
            <a:alphaModFix/>
          </a:blip>
          <a:stretch>
            <a:fillRect/>
          </a:stretch>
        </p:blipFill>
        <p:spPr>
          <a:xfrm>
            <a:off x="807875" y="368081"/>
            <a:ext cx="651352" cy="651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1 column 1">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sz="3200">
                <a:solidFill>
                  <a:srgbClr val="77295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45" name="Shape 145"/>
          <p:cNvSpPr txBox="1"/>
          <p:nvPr>
            <p:ph idx="1" type="body"/>
          </p:nvPr>
        </p:nvSpPr>
        <p:spPr>
          <a:xfrm>
            <a:off x="457200" y="1200150"/>
            <a:ext cx="80043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146" name="Shape 146"/>
          <p:cNvSpPr txBox="1"/>
          <p:nvPr>
            <p:ph idx="2" type="title"/>
          </p:nvPr>
        </p:nvSpPr>
        <p:spPr>
          <a:xfrm>
            <a:off x="457200" y="7863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3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Single Line of Text 1">
    <p:spTree>
      <p:nvGrpSpPr>
        <p:cNvPr id="147" name="Shape 147"/>
        <p:cNvGrpSpPr/>
        <p:nvPr/>
      </p:nvGrpSpPr>
      <p:grpSpPr>
        <a:xfrm>
          <a:off x="0" y="0"/>
          <a:ext cx="0" cy="0"/>
          <a:chOff x="0" y="0"/>
          <a:chExt cx="0" cy="0"/>
        </a:xfrm>
      </p:grpSpPr>
      <p:sp>
        <p:nvSpPr>
          <p:cNvPr id="148" name="Shape 148"/>
          <p:cNvSpPr txBox="1"/>
          <p:nvPr>
            <p:ph type="title"/>
          </p:nvPr>
        </p:nvSpPr>
        <p:spPr>
          <a:xfrm>
            <a:off x="499500" y="2204325"/>
            <a:ext cx="8144999" cy="7350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Lines of Text 2">
    <p:spTree>
      <p:nvGrpSpPr>
        <p:cNvPr id="149" name="Shape 149"/>
        <p:cNvGrpSpPr/>
        <p:nvPr/>
      </p:nvGrpSpPr>
      <p:grpSpPr>
        <a:xfrm>
          <a:off x="0" y="0"/>
          <a:ext cx="0" cy="0"/>
          <a:chOff x="0" y="0"/>
          <a:chExt cx="0" cy="0"/>
        </a:xfrm>
      </p:grpSpPr>
      <p:sp>
        <p:nvSpPr>
          <p:cNvPr id="150" name="Shape 150"/>
          <p:cNvSpPr txBox="1"/>
          <p:nvPr>
            <p:ph type="title"/>
          </p:nvPr>
        </p:nvSpPr>
        <p:spPr>
          <a:xfrm>
            <a:off x="499500" y="2014575"/>
            <a:ext cx="8144999" cy="735000"/>
          </a:xfrm>
          <a:prstGeom prst="rect">
            <a:avLst/>
          </a:prstGeom>
        </p:spPr>
        <p:txBody>
          <a:bodyPr anchorCtr="0" anchor="b"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1" name="Shape 151"/>
          <p:cNvSpPr txBox="1"/>
          <p:nvPr>
            <p:ph idx="1" type="subTitle"/>
          </p:nvPr>
        </p:nvSpPr>
        <p:spPr>
          <a:xfrm>
            <a:off x="499500" y="2661806"/>
            <a:ext cx="8144999" cy="467099"/>
          </a:xfrm>
          <a:prstGeom prst="rect">
            <a:avLst/>
          </a:prstGeom>
        </p:spPr>
        <p:txBody>
          <a:bodyPr anchorCtr="0" anchor="t"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2">
    <p:spTree>
      <p:nvGrpSpPr>
        <p:cNvPr id="152" name="Shape 152"/>
        <p:cNvGrpSpPr/>
        <p:nvPr/>
      </p:nvGrpSpPr>
      <p:grpSpPr>
        <a:xfrm>
          <a:off x="0" y="0"/>
          <a:ext cx="0" cy="0"/>
          <a:chOff x="0" y="0"/>
          <a:chExt cx="0" cy="0"/>
        </a:xfrm>
      </p:grpSpPr>
      <p:sp>
        <p:nvSpPr>
          <p:cNvPr id="153" name="Shape 153"/>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with dots 1 1 1 1">
    <p:spTree>
      <p:nvGrpSpPr>
        <p:cNvPr id="154" name="Shape 1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1">
    <p:bg>
      <p:bgPr>
        <a:solidFill>
          <a:srgbClr val="2C001E"/>
        </a:solidFill>
      </p:bgPr>
    </p:bg>
    <p:spTree>
      <p:nvGrpSpPr>
        <p:cNvPr id="155" name="Shape 155"/>
        <p:cNvGrpSpPr/>
        <p:nvPr/>
      </p:nvGrpSpPr>
      <p:grpSpPr>
        <a:xfrm>
          <a:off x="0" y="0"/>
          <a:ext cx="0" cy="0"/>
          <a:chOff x="0" y="0"/>
          <a:chExt cx="0" cy="0"/>
        </a:xfrm>
      </p:grpSpPr>
      <p:sp>
        <p:nvSpPr>
          <p:cNvPr id="156" name="Shape 156"/>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57" name="Shape 157"/>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Single Line of Text 1">
    <p:spTree>
      <p:nvGrpSpPr>
        <p:cNvPr id="18" name="Shape 18"/>
        <p:cNvGrpSpPr/>
        <p:nvPr/>
      </p:nvGrpSpPr>
      <p:grpSpPr>
        <a:xfrm>
          <a:off x="0" y="0"/>
          <a:ext cx="0" cy="0"/>
          <a:chOff x="0" y="0"/>
          <a:chExt cx="0" cy="0"/>
        </a:xfrm>
      </p:grpSpPr>
      <p:sp>
        <p:nvSpPr>
          <p:cNvPr id="19" name="Shape 19"/>
          <p:cNvSpPr txBox="1"/>
          <p:nvPr>
            <p:ph type="title"/>
          </p:nvPr>
        </p:nvSpPr>
        <p:spPr>
          <a:xfrm>
            <a:off x="499500" y="2204325"/>
            <a:ext cx="8144999" cy="7347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p:bg>
      <p:bgPr>
        <a:solidFill>
          <a:srgbClr val="2C001E"/>
        </a:solidFill>
      </p:bgPr>
    </p:bg>
    <p:spTree>
      <p:nvGrpSpPr>
        <p:cNvPr id="158" name="Shape 158"/>
        <p:cNvGrpSpPr/>
        <p:nvPr/>
      </p:nvGrpSpPr>
      <p:grpSpPr>
        <a:xfrm>
          <a:off x="0" y="0"/>
          <a:ext cx="0" cy="0"/>
          <a:chOff x="0" y="0"/>
          <a:chExt cx="0" cy="0"/>
        </a:xfrm>
      </p:grpSpPr>
      <p:sp>
        <p:nvSpPr>
          <p:cNvPr id="159" name="Shape 159"/>
          <p:cNvSpPr txBox="1"/>
          <p:nvPr>
            <p:ph type="ctrTitle"/>
          </p:nvPr>
        </p:nvSpPr>
        <p:spPr>
          <a:xfrm>
            <a:off x="685800" y="1991810"/>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orange">
    <p:bg>
      <p:bgPr>
        <a:solidFill>
          <a:srgbClr val="DE4716"/>
        </a:solidFill>
      </p:bgPr>
    </p:bg>
    <p:spTree>
      <p:nvGrpSpPr>
        <p:cNvPr id="160" name="Shape 160"/>
        <p:cNvGrpSpPr/>
        <p:nvPr/>
      </p:nvGrpSpPr>
      <p:grpSpPr>
        <a:xfrm>
          <a:off x="0" y="0"/>
          <a:ext cx="0" cy="0"/>
          <a:chOff x="0" y="0"/>
          <a:chExt cx="0" cy="0"/>
        </a:xfrm>
      </p:grpSpPr>
      <p:sp>
        <p:nvSpPr>
          <p:cNvPr id="161" name="Shape 161"/>
          <p:cNvSpPr txBox="1"/>
          <p:nvPr>
            <p:ph type="ctrTitle"/>
          </p:nvPr>
        </p:nvSpPr>
        <p:spPr>
          <a:xfrm>
            <a:off x="685800" y="1991812"/>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 1">
    <p:bg>
      <p:bgPr>
        <a:solidFill>
          <a:srgbClr val="2C001E"/>
        </a:solidFill>
      </p:bgPr>
    </p:bg>
    <p:spTree>
      <p:nvGrpSpPr>
        <p:cNvPr id="162" name="Shape 162"/>
        <p:cNvGrpSpPr/>
        <p:nvPr/>
      </p:nvGrpSpPr>
      <p:grpSpPr>
        <a:xfrm>
          <a:off x="0" y="0"/>
          <a:ext cx="0" cy="0"/>
          <a:chOff x="0" y="0"/>
          <a:chExt cx="0" cy="0"/>
        </a:xfrm>
      </p:grpSpPr>
      <p:sp>
        <p:nvSpPr>
          <p:cNvPr id="163" name="Shape 163"/>
          <p:cNvSpPr txBox="1"/>
          <p:nvPr/>
        </p:nvSpPr>
        <p:spPr>
          <a:xfrm>
            <a:off x="3066975" y="1839318"/>
            <a:ext cx="3000000" cy="225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lgn="ctr">
              <a:spcBef>
                <a:spcPts val="0"/>
              </a:spcBef>
              <a:buNone/>
            </a:pPr>
            <a:r>
              <a:t/>
            </a:r>
            <a:endParaRPr sz="1700">
              <a:solidFill>
                <a:schemeClr val="lt1"/>
              </a:solidFill>
            </a:endParaRPr>
          </a:p>
        </p:txBody>
      </p:sp>
      <p:sp>
        <p:nvSpPr>
          <p:cNvPr id="164" name="Shape 164"/>
          <p:cNvSpPr txBox="1"/>
          <p:nvPr/>
        </p:nvSpPr>
        <p:spPr>
          <a:xfrm>
            <a:off x="410525" y="298837"/>
            <a:ext cx="7697700" cy="3260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5" name="Shape 165"/>
          <p:cNvSpPr txBox="1"/>
          <p:nvPr/>
        </p:nvSpPr>
        <p:spPr>
          <a:xfrm>
            <a:off x="685800" y="4367452"/>
            <a:ext cx="5287500" cy="604499"/>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rgbClr val="DD4814"/>
                </a:solidFill>
                <a:latin typeface="Ubuntu"/>
                <a:ea typeface="Ubuntu"/>
                <a:cs typeface="Ubuntu"/>
                <a:sym typeface="Ubuntu"/>
              </a:rPr>
              <a:t>canonical.com</a:t>
            </a:r>
          </a:p>
          <a:p>
            <a:pPr lvl="0" rtl="0">
              <a:lnSpc>
                <a:spcPct val="115000"/>
              </a:lnSpc>
              <a:spcBef>
                <a:spcPts val="0"/>
              </a:spcBef>
              <a:buNone/>
            </a:pPr>
            <a:r>
              <a:rPr lang="en-GB" sz="1800">
                <a:solidFill>
                  <a:srgbClr val="DD4814"/>
                </a:solidFill>
                <a:latin typeface="Ubuntu"/>
                <a:ea typeface="Ubuntu"/>
                <a:cs typeface="Ubuntu"/>
                <a:sym typeface="Ubuntu"/>
              </a:rPr>
              <a:t>ubuntu.com</a:t>
            </a:r>
          </a:p>
        </p:txBody>
      </p:sp>
      <p:pic>
        <p:nvPicPr>
          <p:cNvPr id="166" name="Shape 166"/>
          <p:cNvPicPr preferRelativeResize="0"/>
          <p:nvPr/>
        </p:nvPicPr>
        <p:blipFill>
          <a:blip r:embed="rId2">
            <a:alphaModFix/>
          </a:blip>
          <a:stretch>
            <a:fillRect/>
          </a:stretch>
        </p:blipFill>
        <p:spPr>
          <a:xfrm>
            <a:off x="762000" y="307181"/>
            <a:ext cx="1138672" cy="150018"/>
          </a:xfrm>
          <a:prstGeom prst="rect">
            <a:avLst/>
          </a:prstGeom>
          <a:noFill/>
          <a:ln>
            <a:noFill/>
          </a:ln>
        </p:spPr>
      </p:pic>
      <p:sp>
        <p:nvSpPr>
          <p:cNvPr id="167" name="Shape 167"/>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68" name="Shape 168"/>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169" name="Shape 169"/>
          <p:cNvSpPr txBox="1"/>
          <p:nvPr>
            <p:ph idx="2" type="subTitle"/>
          </p:nvPr>
        </p:nvSpPr>
        <p:spPr>
          <a:xfrm>
            <a:off x="685800" y="3721709"/>
            <a:ext cx="7772400" cy="492300"/>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FFFFFF"/>
              </a:buClr>
              <a:buSzPct val="100000"/>
              <a:buNone/>
              <a:defRPr b="0" i="0" sz="2000" u="none" cap="none" strike="noStrike">
                <a:solidFill>
                  <a:srgbClr val="FFFFFF"/>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Orange">
    <p:bg>
      <p:bgPr>
        <a:solidFill>
          <a:srgbClr val="DE4716"/>
        </a:solidFill>
      </p:bgPr>
    </p:bg>
    <p:spTree>
      <p:nvGrpSpPr>
        <p:cNvPr id="170" name="Shape 170"/>
        <p:cNvGrpSpPr/>
        <p:nvPr/>
      </p:nvGrpSpPr>
      <p:grpSpPr>
        <a:xfrm>
          <a:off x="0" y="0"/>
          <a:ext cx="0" cy="0"/>
          <a:chOff x="0" y="0"/>
          <a:chExt cx="0" cy="0"/>
        </a:xfrm>
      </p:grpSpPr>
      <p:sp>
        <p:nvSpPr>
          <p:cNvPr id="171" name="Shape 171"/>
          <p:cNvSpPr txBox="1"/>
          <p:nvPr>
            <p:ph type="ctrTitle"/>
          </p:nvPr>
        </p:nvSpPr>
        <p:spPr>
          <a:xfrm>
            <a:off x="685800" y="14690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72" name="Shape 172"/>
          <p:cNvSpPr txBox="1"/>
          <p:nvPr>
            <p:ph idx="1" type="subTitle"/>
          </p:nvPr>
        </p:nvSpPr>
        <p:spPr>
          <a:xfrm>
            <a:off x="685800" y="27257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chemeClr val="dk1"/>
              </a:buClr>
              <a:buNone/>
              <a:defRPr b="0" i="0" u="none" cap="none" strike="noStrike">
                <a:solidFill>
                  <a:schemeClr val="dk1"/>
                </a:solidFil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pic>
        <p:nvPicPr>
          <p:cNvPr id="173" name="Shape 173"/>
          <p:cNvPicPr preferRelativeResize="0"/>
          <p:nvPr/>
        </p:nvPicPr>
        <p:blipFill>
          <a:blip r:embed="rId2">
            <a:alphaModFix/>
          </a:blip>
          <a:stretch>
            <a:fillRect/>
          </a:stretch>
        </p:blipFill>
        <p:spPr>
          <a:xfrm>
            <a:off x="813398" y="3721706"/>
            <a:ext cx="1055062" cy="10550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4" name="Shape 174"/>
        <p:cNvGrpSpPr/>
        <p:nvPr/>
      </p:nvGrpSpPr>
      <p:grpSpPr>
        <a:xfrm>
          <a:off x="0" y="0"/>
          <a:ext cx="0" cy="0"/>
          <a:chOff x="0" y="0"/>
          <a:chExt cx="0" cy="0"/>
        </a:xfrm>
      </p:grpSpPr>
      <p:sp>
        <p:nvSpPr>
          <p:cNvPr id="175" name="Shape 175"/>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76" name="Shape 176"/>
          <p:cNvSpPr txBox="1"/>
          <p:nvPr>
            <p:ph idx="1" type="body"/>
          </p:nvPr>
        </p:nvSpPr>
        <p:spPr>
          <a:xfrm>
            <a:off x="457200" y="1200150"/>
            <a:ext cx="3879299" cy="3725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177" name="Shape 177"/>
          <p:cNvSpPr txBox="1"/>
          <p:nvPr>
            <p:ph idx="2" type="body"/>
          </p:nvPr>
        </p:nvSpPr>
        <p:spPr>
          <a:xfrm>
            <a:off x="4569975" y="1200150"/>
            <a:ext cx="3879299" cy="3725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178" name="Shape 178"/>
          <p:cNvSpPr txBox="1"/>
          <p:nvPr>
            <p:ph idx="3" type="title"/>
          </p:nvPr>
        </p:nvSpPr>
        <p:spPr>
          <a:xfrm>
            <a:off x="457200" y="7863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3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Key Points">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grpSp>
        <p:nvGrpSpPr>
          <p:cNvPr id="181" name="Shape 181"/>
          <p:cNvGrpSpPr/>
          <p:nvPr/>
        </p:nvGrpSpPr>
        <p:grpSpPr>
          <a:xfrm>
            <a:off x="631206" y="1577235"/>
            <a:ext cx="784551" cy="588435"/>
            <a:chOff x="0" y="0"/>
            <a:chExt cx="876300" cy="876300"/>
          </a:xfrm>
        </p:grpSpPr>
        <p:sp>
          <p:nvSpPr>
            <p:cNvPr id="182" name="Shape 18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183" name="Shape 18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3000" u="none" cap="none" strike="noStrike">
                  <a:solidFill>
                    <a:srgbClr val="FFFFFF"/>
                  </a:solidFill>
                  <a:latin typeface="Ubuntu"/>
                  <a:ea typeface="Ubuntu"/>
                  <a:cs typeface="Ubuntu"/>
                  <a:sym typeface="Ubuntu"/>
                </a:rPr>
                <a:t>1</a:t>
              </a:r>
            </a:p>
          </p:txBody>
        </p:sp>
      </p:grpSp>
      <p:grpSp>
        <p:nvGrpSpPr>
          <p:cNvPr id="184" name="Shape 184"/>
          <p:cNvGrpSpPr/>
          <p:nvPr/>
        </p:nvGrpSpPr>
        <p:grpSpPr>
          <a:xfrm>
            <a:off x="3434881" y="1577235"/>
            <a:ext cx="784551" cy="588435"/>
            <a:chOff x="0" y="0"/>
            <a:chExt cx="876300" cy="876300"/>
          </a:xfrm>
        </p:grpSpPr>
        <p:sp>
          <p:nvSpPr>
            <p:cNvPr id="185" name="Shape 185"/>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186" name="Shape 186"/>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3000">
                  <a:solidFill>
                    <a:srgbClr val="FFFFFF"/>
                  </a:solidFill>
                  <a:latin typeface="Ubuntu"/>
                  <a:ea typeface="Ubuntu"/>
                  <a:cs typeface="Ubuntu"/>
                  <a:sym typeface="Ubuntu"/>
                </a:rPr>
                <a:t>2</a:t>
              </a:r>
            </a:p>
          </p:txBody>
        </p:sp>
      </p:grpSp>
      <p:grpSp>
        <p:nvGrpSpPr>
          <p:cNvPr id="187" name="Shape 187"/>
          <p:cNvGrpSpPr/>
          <p:nvPr/>
        </p:nvGrpSpPr>
        <p:grpSpPr>
          <a:xfrm>
            <a:off x="6009931" y="1577235"/>
            <a:ext cx="784551" cy="588435"/>
            <a:chOff x="0" y="0"/>
            <a:chExt cx="876300" cy="876300"/>
          </a:xfrm>
        </p:grpSpPr>
        <p:sp>
          <p:nvSpPr>
            <p:cNvPr id="188" name="Shape 188"/>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189" name="Shape 189"/>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3000">
                  <a:solidFill>
                    <a:srgbClr val="FFFFFF"/>
                  </a:solidFill>
                  <a:latin typeface="Ubuntu"/>
                  <a:ea typeface="Ubuntu"/>
                  <a:cs typeface="Ubuntu"/>
                  <a:sym typeface="Ubuntu"/>
                </a:rPr>
                <a:t>3</a:t>
              </a:r>
            </a:p>
          </p:txBody>
        </p:sp>
      </p:grpSp>
      <p:sp>
        <p:nvSpPr>
          <p:cNvPr id="190" name="Shape 190"/>
          <p:cNvSpPr txBox="1"/>
          <p:nvPr>
            <p:ph idx="1" type="body"/>
          </p:nvPr>
        </p:nvSpPr>
        <p:spPr>
          <a:xfrm>
            <a:off x="457200" y="2328112"/>
            <a:ext cx="2394299" cy="2597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191" name="Shape 191"/>
          <p:cNvSpPr txBox="1"/>
          <p:nvPr>
            <p:ph idx="2" type="body"/>
          </p:nvPr>
        </p:nvSpPr>
        <p:spPr>
          <a:xfrm>
            <a:off x="3283725" y="2328112"/>
            <a:ext cx="2394299" cy="2597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192" name="Shape 192"/>
          <p:cNvSpPr txBox="1"/>
          <p:nvPr>
            <p:ph idx="3" type="body"/>
          </p:nvPr>
        </p:nvSpPr>
        <p:spPr>
          <a:xfrm>
            <a:off x="5846450" y="2328112"/>
            <a:ext cx="2394299" cy="2597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193" name="Shape 193"/>
          <p:cNvSpPr txBox="1"/>
          <p:nvPr>
            <p:ph idx="4" type="title"/>
          </p:nvPr>
        </p:nvSpPr>
        <p:spPr>
          <a:xfrm>
            <a:off x="457200" y="7863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3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Key Points 1">
    <p:spTree>
      <p:nvGrpSpPr>
        <p:cNvPr id="194" name="Shape 194"/>
        <p:cNvGrpSpPr/>
        <p:nvPr/>
      </p:nvGrpSpPr>
      <p:grpSpPr>
        <a:xfrm>
          <a:off x="0" y="0"/>
          <a:ext cx="0" cy="0"/>
          <a:chOff x="0" y="0"/>
          <a:chExt cx="0" cy="0"/>
        </a:xfrm>
      </p:grpSpPr>
      <p:sp>
        <p:nvSpPr>
          <p:cNvPr id="195" name="Shape 195"/>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grpSp>
        <p:nvGrpSpPr>
          <p:cNvPr id="196" name="Shape 196"/>
          <p:cNvGrpSpPr/>
          <p:nvPr/>
        </p:nvGrpSpPr>
        <p:grpSpPr>
          <a:xfrm>
            <a:off x="595359" y="1432857"/>
            <a:ext cx="616126" cy="462073"/>
            <a:chOff x="0" y="0"/>
            <a:chExt cx="876300" cy="876300"/>
          </a:xfrm>
        </p:grpSpPr>
        <p:sp>
          <p:nvSpPr>
            <p:cNvPr id="197" name="Shape 197"/>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198" name="Shape 198"/>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500" u="none" cap="none" strike="noStrike">
                  <a:solidFill>
                    <a:srgbClr val="FFFFFF"/>
                  </a:solidFill>
                  <a:latin typeface="Ubuntu"/>
                  <a:ea typeface="Ubuntu"/>
                  <a:cs typeface="Ubuntu"/>
                  <a:sym typeface="Ubuntu"/>
                </a:rPr>
                <a:t>1</a:t>
              </a:r>
            </a:p>
          </p:txBody>
        </p:sp>
      </p:grpSp>
      <p:grpSp>
        <p:nvGrpSpPr>
          <p:cNvPr id="199" name="Shape 199"/>
          <p:cNvGrpSpPr/>
          <p:nvPr/>
        </p:nvGrpSpPr>
        <p:grpSpPr>
          <a:xfrm>
            <a:off x="595359" y="2106619"/>
            <a:ext cx="616126" cy="462073"/>
            <a:chOff x="0" y="0"/>
            <a:chExt cx="876300" cy="876300"/>
          </a:xfrm>
        </p:grpSpPr>
        <p:sp>
          <p:nvSpPr>
            <p:cNvPr id="200" name="Shape 200"/>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201" name="Shape 201"/>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500">
                  <a:solidFill>
                    <a:srgbClr val="FFFFFF"/>
                  </a:solidFill>
                  <a:latin typeface="Ubuntu"/>
                  <a:ea typeface="Ubuntu"/>
                  <a:cs typeface="Ubuntu"/>
                  <a:sym typeface="Ubuntu"/>
                </a:rPr>
                <a:t>2</a:t>
              </a:r>
            </a:p>
          </p:txBody>
        </p:sp>
      </p:grpSp>
      <p:grpSp>
        <p:nvGrpSpPr>
          <p:cNvPr id="202" name="Shape 202"/>
          <p:cNvGrpSpPr/>
          <p:nvPr/>
        </p:nvGrpSpPr>
        <p:grpSpPr>
          <a:xfrm>
            <a:off x="595359" y="2780382"/>
            <a:ext cx="616126" cy="462073"/>
            <a:chOff x="0" y="0"/>
            <a:chExt cx="876300" cy="876300"/>
          </a:xfrm>
        </p:grpSpPr>
        <p:sp>
          <p:nvSpPr>
            <p:cNvPr id="203" name="Shape 203"/>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204" name="Shape 204"/>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500">
                  <a:solidFill>
                    <a:srgbClr val="FFFFFF"/>
                  </a:solidFill>
                  <a:latin typeface="Ubuntu"/>
                  <a:ea typeface="Ubuntu"/>
                  <a:cs typeface="Ubuntu"/>
                  <a:sym typeface="Ubuntu"/>
                </a:rPr>
                <a:t>3</a:t>
              </a:r>
            </a:p>
          </p:txBody>
        </p:sp>
      </p:grpSp>
      <p:grpSp>
        <p:nvGrpSpPr>
          <p:cNvPr id="205" name="Shape 205"/>
          <p:cNvGrpSpPr/>
          <p:nvPr/>
        </p:nvGrpSpPr>
        <p:grpSpPr>
          <a:xfrm>
            <a:off x="595359" y="3454144"/>
            <a:ext cx="616126" cy="462073"/>
            <a:chOff x="0" y="0"/>
            <a:chExt cx="876300" cy="876300"/>
          </a:xfrm>
        </p:grpSpPr>
        <p:sp>
          <p:nvSpPr>
            <p:cNvPr id="206" name="Shape 206"/>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207" name="Shape 207"/>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500">
                  <a:solidFill>
                    <a:srgbClr val="FFFFFF"/>
                  </a:solidFill>
                  <a:latin typeface="Ubuntu"/>
                  <a:ea typeface="Ubuntu"/>
                  <a:cs typeface="Ubuntu"/>
                  <a:sym typeface="Ubuntu"/>
                </a:rPr>
                <a:t>4</a:t>
              </a:r>
            </a:p>
          </p:txBody>
        </p:sp>
      </p:grpSp>
      <p:grpSp>
        <p:nvGrpSpPr>
          <p:cNvPr id="208" name="Shape 208"/>
          <p:cNvGrpSpPr/>
          <p:nvPr/>
        </p:nvGrpSpPr>
        <p:grpSpPr>
          <a:xfrm>
            <a:off x="595359" y="4127907"/>
            <a:ext cx="616126" cy="462073"/>
            <a:chOff x="0" y="0"/>
            <a:chExt cx="876300" cy="876300"/>
          </a:xfrm>
        </p:grpSpPr>
        <p:sp>
          <p:nvSpPr>
            <p:cNvPr id="209" name="Shape 209"/>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210" name="Shape 210"/>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500">
                  <a:solidFill>
                    <a:srgbClr val="FFFFFF"/>
                  </a:solidFill>
                  <a:latin typeface="Ubuntu"/>
                  <a:ea typeface="Ubuntu"/>
                  <a:cs typeface="Ubuntu"/>
                  <a:sym typeface="Ubuntu"/>
                </a:rPr>
                <a:t>5</a:t>
              </a:r>
            </a:p>
          </p:txBody>
        </p:sp>
      </p:grpSp>
      <p:sp>
        <p:nvSpPr>
          <p:cNvPr id="211" name="Shape 211"/>
          <p:cNvSpPr txBox="1"/>
          <p:nvPr>
            <p:ph idx="1" type="subTitle"/>
          </p:nvPr>
        </p:nvSpPr>
        <p:spPr>
          <a:xfrm>
            <a:off x="1494350" y="1432800"/>
            <a:ext cx="7071599" cy="461999"/>
          </a:xfrm>
          <a:prstGeom prst="rect">
            <a:avLst/>
          </a:prstGeom>
        </p:spPr>
        <p:txBody>
          <a:bodyPr anchorCtr="0" anchor="ctr" bIns="91425" lIns="91425" rIns="91425" tIns="91425"/>
          <a:lstStyle>
            <a:lvl1pPr lvl="0" rtl="0">
              <a:spcBef>
                <a:spcPts val="0"/>
              </a:spcBef>
              <a:buNone/>
              <a:defRPr sz="2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2" name="Shape 212"/>
          <p:cNvSpPr txBox="1"/>
          <p:nvPr>
            <p:ph idx="2" type="subTitle"/>
          </p:nvPr>
        </p:nvSpPr>
        <p:spPr>
          <a:xfrm>
            <a:off x="1494350" y="2118600"/>
            <a:ext cx="7071599" cy="461999"/>
          </a:xfrm>
          <a:prstGeom prst="rect">
            <a:avLst/>
          </a:prstGeom>
        </p:spPr>
        <p:txBody>
          <a:bodyPr anchorCtr="0" anchor="ctr" bIns="91425" lIns="91425" rIns="91425" tIns="91425"/>
          <a:lstStyle>
            <a:lvl1pPr lvl="0" rtl="0">
              <a:spcBef>
                <a:spcPts val="0"/>
              </a:spcBef>
              <a:buNone/>
              <a:defRPr sz="2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3" name="Shape 213"/>
          <p:cNvSpPr txBox="1"/>
          <p:nvPr>
            <p:ph idx="3" type="subTitle"/>
          </p:nvPr>
        </p:nvSpPr>
        <p:spPr>
          <a:xfrm>
            <a:off x="1494350" y="2804400"/>
            <a:ext cx="7071599" cy="461999"/>
          </a:xfrm>
          <a:prstGeom prst="rect">
            <a:avLst/>
          </a:prstGeom>
        </p:spPr>
        <p:txBody>
          <a:bodyPr anchorCtr="0" anchor="ctr" bIns="91425" lIns="91425" rIns="91425" tIns="91425"/>
          <a:lstStyle>
            <a:lvl1pPr lvl="0" rtl="0">
              <a:spcBef>
                <a:spcPts val="0"/>
              </a:spcBef>
              <a:buNone/>
              <a:defRPr sz="2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4" name="Shape 214"/>
          <p:cNvSpPr txBox="1"/>
          <p:nvPr>
            <p:ph idx="4" type="subTitle"/>
          </p:nvPr>
        </p:nvSpPr>
        <p:spPr>
          <a:xfrm>
            <a:off x="1494350" y="3433050"/>
            <a:ext cx="7071599" cy="461999"/>
          </a:xfrm>
          <a:prstGeom prst="rect">
            <a:avLst/>
          </a:prstGeom>
        </p:spPr>
        <p:txBody>
          <a:bodyPr anchorCtr="0" anchor="ctr" bIns="91425" lIns="91425" rIns="91425" tIns="91425"/>
          <a:lstStyle>
            <a:lvl1pPr lvl="0" rtl="0">
              <a:spcBef>
                <a:spcPts val="0"/>
              </a:spcBef>
              <a:buNone/>
              <a:defRPr sz="2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5" name="Shape 215"/>
          <p:cNvSpPr txBox="1"/>
          <p:nvPr>
            <p:ph idx="5" type="subTitle"/>
          </p:nvPr>
        </p:nvSpPr>
        <p:spPr>
          <a:xfrm>
            <a:off x="1494350" y="4118850"/>
            <a:ext cx="7071599" cy="461999"/>
          </a:xfrm>
          <a:prstGeom prst="rect">
            <a:avLst/>
          </a:prstGeom>
        </p:spPr>
        <p:txBody>
          <a:bodyPr anchorCtr="0" anchor="ctr" bIns="91425" lIns="91425" rIns="91425" tIns="91425"/>
          <a:lstStyle>
            <a:lvl1pPr lvl="0" rtl="0">
              <a:spcBef>
                <a:spcPts val="0"/>
              </a:spcBef>
              <a:buNone/>
              <a:defRPr sz="2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6" name="Shape 216"/>
          <p:cNvSpPr txBox="1"/>
          <p:nvPr>
            <p:ph idx="6" type="title"/>
          </p:nvPr>
        </p:nvSpPr>
        <p:spPr>
          <a:xfrm>
            <a:off x="457200" y="7863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3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ogram and Key Point">
    <p:spTree>
      <p:nvGrpSpPr>
        <p:cNvPr id="217" name="Shape 217"/>
        <p:cNvGrpSpPr/>
        <p:nvPr/>
      </p:nvGrpSpPr>
      <p:grpSpPr>
        <a:xfrm>
          <a:off x="0" y="0"/>
          <a:ext cx="0" cy="0"/>
          <a:chOff x="0" y="0"/>
          <a:chExt cx="0" cy="0"/>
        </a:xfrm>
      </p:grpSpPr>
      <p:sp>
        <p:nvSpPr>
          <p:cNvPr id="218" name="Shape 218"/>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cxnSp>
        <p:nvCxnSpPr>
          <p:cNvPr id="219" name="Shape 219"/>
          <p:cNvCxnSpPr/>
          <p:nvPr/>
        </p:nvCxnSpPr>
        <p:spPr>
          <a:xfrm rot="10800000">
            <a:off x="4523825" y="-929400"/>
            <a:ext cx="0" cy="7002300"/>
          </a:xfrm>
          <a:prstGeom prst="straightConnector1">
            <a:avLst/>
          </a:prstGeom>
          <a:noFill/>
          <a:ln cap="flat" cmpd="sng" w="9525">
            <a:solidFill>
              <a:srgbClr val="666666"/>
            </a:solidFill>
            <a:prstDash val="dot"/>
            <a:round/>
            <a:headEnd len="lg" w="lg" type="none"/>
            <a:tailEnd len="lg" w="lg" type="none"/>
          </a:ln>
        </p:spPr>
      </p:cxnSp>
      <p:sp>
        <p:nvSpPr>
          <p:cNvPr id="220" name="Shape 220"/>
          <p:cNvSpPr txBox="1"/>
          <p:nvPr>
            <p:ph idx="1" type="subTitle"/>
          </p:nvPr>
        </p:nvSpPr>
        <p:spPr>
          <a:xfrm>
            <a:off x="912750" y="2733656"/>
            <a:ext cx="7112099" cy="21048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amp; header &amp; copy">
    <p:spTree>
      <p:nvGrpSpPr>
        <p:cNvPr id="221" name="Shape 221"/>
        <p:cNvGrpSpPr/>
        <p:nvPr/>
      </p:nvGrpSpPr>
      <p:grpSpPr>
        <a:xfrm>
          <a:off x="0" y="0"/>
          <a:ext cx="0" cy="0"/>
          <a:chOff x="0" y="0"/>
          <a:chExt cx="0" cy="0"/>
        </a:xfrm>
      </p:grpSpPr>
      <p:pic>
        <p:nvPicPr>
          <p:cNvPr id="222" name="Shape 222"/>
          <p:cNvPicPr preferRelativeResize="0"/>
          <p:nvPr/>
        </p:nvPicPr>
        <p:blipFill>
          <a:blip r:embed="rId2">
            <a:alphaModFix/>
          </a:blip>
          <a:stretch>
            <a:fillRect/>
          </a:stretch>
        </p:blipFill>
        <p:spPr>
          <a:xfrm>
            <a:off x="4561850" y="1365843"/>
            <a:ext cx="3150860" cy="3144864"/>
          </a:xfrm>
          <a:prstGeom prst="rect">
            <a:avLst/>
          </a:prstGeom>
          <a:noFill/>
          <a:ln>
            <a:noFill/>
          </a:ln>
        </p:spPr>
      </p:pic>
      <p:sp>
        <p:nvSpPr>
          <p:cNvPr id="223" name="Shape 223"/>
          <p:cNvSpPr txBox="1"/>
          <p:nvPr>
            <p:ph type="title"/>
          </p:nvPr>
        </p:nvSpPr>
        <p:spPr>
          <a:xfrm>
            <a:off x="457200" y="205984"/>
            <a:ext cx="8229600" cy="567299"/>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sz="3200">
                <a:solidFill>
                  <a:srgbClr val="77295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224" name="Shape 224"/>
          <p:cNvSpPr txBox="1"/>
          <p:nvPr>
            <p:ph idx="1" type="body"/>
          </p:nvPr>
        </p:nvSpPr>
        <p:spPr>
          <a:xfrm>
            <a:off x="457200" y="1200150"/>
            <a:ext cx="3341699"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buSzPct val="100000"/>
              <a:defRPr sz="900"/>
            </a:lvl8pPr>
            <a:lvl9pPr lvl="8" rtl="0">
              <a:spcBef>
                <a:spcPts val="0"/>
              </a:spcBef>
              <a:buSzPct val="100000"/>
              <a:defRPr sz="900"/>
            </a:lvl9pPr>
          </a:lstStyle>
          <a:p/>
        </p:txBody>
      </p:sp>
      <p:sp>
        <p:nvSpPr>
          <p:cNvPr id="225" name="Shape 225"/>
          <p:cNvSpPr txBox="1"/>
          <p:nvPr>
            <p:ph idx="2" type="title"/>
          </p:nvPr>
        </p:nvSpPr>
        <p:spPr>
          <a:xfrm>
            <a:off x="4896800" y="1599881"/>
            <a:ext cx="3608400" cy="2177699"/>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2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226" name="Shape 226"/>
          <p:cNvSpPr txBox="1"/>
          <p:nvPr>
            <p:ph idx="3" type="title"/>
          </p:nvPr>
        </p:nvSpPr>
        <p:spPr>
          <a:xfrm>
            <a:off x="5082934" y="3404971"/>
            <a:ext cx="3422399" cy="910800"/>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227" name="Shape 227"/>
          <p:cNvSpPr txBox="1"/>
          <p:nvPr>
            <p:ph idx="4" type="title"/>
          </p:nvPr>
        </p:nvSpPr>
        <p:spPr>
          <a:xfrm>
            <a:off x="457200" y="7863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3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28" name="Shape 228"/>
        <p:cNvGrpSpPr/>
        <p:nvPr/>
      </p:nvGrpSpPr>
      <p:grpSpPr>
        <a:xfrm>
          <a:off x="0" y="0"/>
          <a:ext cx="0" cy="0"/>
          <a:chOff x="0" y="0"/>
          <a:chExt cx="0" cy="0"/>
        </a:xfrm>
      </p:grpSpPr>
      <p:pic>
        <p:nvPicPr>
          <p:cNvPr id="229" name="Shape 229"/>
          <p:cNvPicPr preferRelativeResize="0"/>
          <p:nvPr/>
        </p:nvPicPr>
        <p:blipFill>
          <a:blip r:embed="rId2">
            <a:alphaModFix/>
          </a:blip>
          <a:stretch>
            <a:fillRect/>
          </a:stretch>
        </p:blipFill>
        <p:spPr>
          <a:xfrm>
            <a:off x="1677085" y="285750"/>
            <a:ext cx="4399983" cy="4392099"/>
          </a:xfrm>
          <a:prstGeom prst="rect">
            <a:avLst/>
          </a:prstGeom>
          <a:noFill/>
          <a:ln>
            <a:noFill/>
          </a:ln>
        </p:spPr>
      </p:pic>
      <p:sp>
        <p:nvSpPr>
          <p:cNvPr id="230" name="Shape 230"/>
          <p:cNvSpPr txBox="1"/>
          <p:nvPr>
            <p:ph type="title"/>
          </p:nvPr>
        </p:nvSpPr>
        <p:spPr>
          <a:xfrm>
            <a:off x="1925050" y="586537"/>
            <a:ext cx="5354100" cy="3004800"/>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32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231" name="Shape 231"/>
          <p:cNvSpPr txBox="1"/>
          <p:nvPr>
            <p:ph idx="2" type="title"/>
          </p:nvPr>
        </p:nvSpPr>
        <p:spPr>
          <a:xfrm>
            <a:off x="1925050" y="3419981"/>
            <a:ext cx="5354100" cy="1257899"/>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8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Lines of Text 2">
    <p:spTree>
      <p:nvGrpSpPr>
        <p:cNvPr id="20" name="Shape 20"/>
        <p:cNvGrpSpPr/>
        <p:nvPr/>
      </p:nvGrpSpPr>
      <p:grpSpPr>
        <a:xfrm>
          <a:off x="0" y="0"/>
          <a:ext cx="0" cy="0"/>
          <a:chOff x="0" y="0"/>
          <a:chExt cx="0" cy="0"/>
        </a:xfrm>
      </p:grpSpPr>
      <p:sp>
        <p:nvSpPr>
          <p:cNvPr id="21" name="Shape 21"/>
          <p:cNvSpPr txBox="1"/>
          <p:nvPr>
            <p:ph type="title"/>
          </p:nvPr>
        </p:nvSpPr>
        <p:spPr>
          <a:xfrm>
            <a:off x="499500" y="2014575"/>
            <a:ext cx="8144999" cy="734700"/>
          </a:xfrm>
          <a:prstGeom prst="rect">
            <a:avLst/>
          </a:prstGeom>
        </p:spPr>
        <p:txBody>
          <a:bodyPr anchorCtr="0" anchor="b"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2" name="Shape 22"/>
          <p:cNvSpPr txBox="1"/>
          <p:nvPr>
            <p:ph idx="1" type="subTitle"/>
          </p:nvPr>
        </p:nvSpPr>
        <p:spPr>
          <a:xfrm>
            <a:off x="499500" y="2661806"/>
            <a:ext cx="8144999" cy="467099"/>
          </a:xfrm>
          <a:prstGeom prst="rect">
            <a:avLst/>
          </a:prstGeom>
        </p:spPr>
        <p:txBody>
          <a:bodyPr anchorCtr="0" anchor="t"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F logo">
    <p:bg>
      <p:bgPr>
        <a:solidFill>
          <a:srgbClr val="DE4716"/>
        </a:solidFill>
      </p:bgPr>
    </p:bg>
    <p:spTree>
      <p:nvGrpSpPr>
        <p:cNvPr id="232" name="Shape 232"/>
        <p:cNvGrpSpPr/>
        <p:nvPr/>
      </p:nvGrpSpPr>
      <p:grpSpPr>
        <a:xfrm>
          <a:off x="0" y="0"/>
          <a:ext cx="0" cy="0"/>
          <a:chOff x="0" y="0"/>
          <a:chExt cx="0" cy="0"/>
        </a:xfrm>
      </p:grpSpPr>
      <p:pic>
        <p:nvPicPr>
          <p:cNvPr id="233" name="Shape 233"/>
          <p:cNvPicPr preferRelativeResize="0"/>
          <p:nvPr/>
        </p:nvPicPr>
        <p:blipFill>
          <a:blip r:embed="rId2">
            <a:alphaModFix/>
          </a:blip>
          <a:stretch>
            <a:fillRect/>
          </a:stretch>
        </p:blipFill>
        <p:spPr>
          <a:xfrm>
            <a:off x="2979225" y="1580868"/>
            <a:ext cx="2389160" cy="198176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p:bg>
      <p:bgPr>
        <a:solidFill>
          <a:srgbClr val="2C001E"/>
        </a:solidFill>
      </p:bgPr>
    </p:bg>
    <p:spTree>
      <p:nvGrpSpPr>
        <p:cNvPr id="234" name="Shape 234"/>
        <p:cNvGrpSpPr/>
        <p:nvPr/>
      </p:nvGrpSpPr>
      <p:grpSpPr>
        <a:xfrm>
          <a:off x="0" y="0"/>
          <a:ext cx="0" cy="0"/>
          <a:chOff x="0" y="0"/>
          <a:chExt cx="0" cy="0"/>
        </a:xfrm>
      </p:grpSpPr>
      <p:pic>
        <p:nvPicPr>
          <p:cNvPr id="235" name="Shape 235"/>
          <p:cNvPicPr preferRelativeResize="0"/>
          <p:nvPr/>
        </p:nvPicPr>
        <p:blipFill>
          <a:blip r:embed="rId2">
            <a:alphaModFix/>
          </a:blip>
          <a:stretch>
            <a:fillRect/>
          </a:stretch>
        </p:blipFill>
        <p:spPr>
          <a:xfrm>
            <a:off x="2654907" y="2380877"/>
            <a:ext cx="2875638" cy="38174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1">
    <p:bg>
      <p:bgPr>
        <a:solidFill>
          <a:srgbClr val="2C001E"/>
        </a:solidFill>
      </p:bgPr>
    </p:bg>
    <p:spTree>
      <p:nvGrpSpPr>
        <p:cNvPr id="236" name="Shape 236"/>
        <p:cNvGrpSpPr/>
        <p:nvPr/>
      </p:nvGrpSpPr>
      <p:grpSpPr>
        <a:xfrm>
          <a:off x="0" y="0"/>
          <a:ext cx="0" cy="0"/>
          <a:chOff x="0" y="0"/>
          <a:chExt cx="0" cy="0"/>
        </a:xfrm>
      </p:grpSpPr>
      <p:sp>
        <p:nvSpPr>
          <p:cNvPr id="237" name="Shape 237"/>
          <p:cNvSpPr txBox="1"/>
          <p:nvPr/>
        </p:nvSpPr>
        <p:spPr>
          <a:xfrm>
            <a:off x="2233537" y="3124274"/>
            <a:ext cx="4808700" cy="910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We are the company </a:t>
            </a:r>
          </a:p>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behind Ubuntu.</a:t>
            </a:r>
          </a:p>
        </p:txBody>
      </p:sp>
      <p:pic>
        <p:nvPicPr>
          <p:cNvPr id="238" name="Shape 238"/>
          <p:cNvPicPr preferRelativeResize="0"/>
          <p:nvPr/>
        </p:nvPicPr>
        <p:blipFill>
          <a:blip r:embed="rId2">
            <a:alphaModFix/>
          </a:blip>
          <a:stretch>
            <a:fillRect/>
          </a:stretch>
        </p:blipFill>
        <p:spPr>
          <a:xfrm>
            <a:off x="2951650" y="808893"/>
            <a:ext cx="2511187" cy="212546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1 1">
    <p:bg>
      <p:bgPr>
        <a:solidFill>
          <a:srgbClr val="2C001E"/>
        </a:solidFill>
      </p:bgPr>
    </p:bg>
    <p:spTree>
      <p:nvGrpSpPr>
        <p:cNvPr id="239" name="Shape 239"/>
        <p:cNvGrpSpPr/>
        <p:nvPr/>
      </p:nvGrpSpPr>
      <p:grpSpPr>
        <a:xfrm>
          <a:off x="0" y="0"/>
          <a:ext cx="0" cy="0"/>
          <a:chOff x="0" y="0"/>
          <a:chExt cx="0" cy="0"/>
        </a:xfrm>
      </p:grpSpPr>
      <p:sp>
        <p:nvSpPr>
          <p:cNvPr id="240" name="Shape 240"/>
          <p:cNvSpPr txBox="1"/>
          <p:nvPr/>
        </p:nvSpPr>
        <p:spPr>
          <a:xfrm>
            <a:off x="8784579" y="4889003"/>
            <a:ext cx="262199" cy="1875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pic>
        <p:nvPicPr>
          <p:cNvPr id="241" name="Shape 241"/>
          <p:cNvPicPr preferRelativeResize="0"/>
          <p:nvPr/>
        </p:nvPicPr>
        <p:blipFill>
          <a:blip r:embed="rId2">
            <a:alphaModFix/>
          </a:blip>
          <a:stretch>
            <a:fillRect/>
          </a:stretch>
        </p:blipFill>
        <p:spPr>
          <a:xfrm>
            <a:off x="1000125" y="1895326"/>
            <a:ext cx="5304233" cy="2603561"/>
          </a:xfrm>
          <a:prstGeom prst="rect">
            <a:avLst/>
          </a:prstGeom>
          <a:noFill/>
          <a:ln>
            <a:noFill/>
          </a:ln>
        </p:spPr>
      </p:pic>
      <p:sp>
        <p:nvSpPr>
          <p:cNvPr id="242" name="Shape 242"/>
          <p:cNvSpPr txBox="1"/>
          <p:nvPr/>
        </p:nvSpPr>
        <p:spPr>
          <a:xfrm>
            <a:off x="4040674" y="1071562"/>
            <a:ext cx="1378500" cy="23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EMPLOYEES</a:t>
            </a:r>
          </a:p>
        </p:txBody>
      </p:sp>
      <p:pic>
        <p:nvPicPr>
          <p:cNvPr id="243" name="Shape 243"/>
          <p:cNvPicPr preferRelativeResize="0"/>
          <p:nvPr/>
        </p:nvPicPr>
        <p:blipFill>
          <a:blip r:embed="rId3">
            <a:alphaModFix/>
          </a:blip>
          <a:stretch>
            <a:fillRect/>
          </a:stretch>
        </p:blipFill>
        <p:spPr>
          <a:xfrm>
            <a:off x="2893218" y="2853035"/>
            <a:ext cx="174128" cy="174128"/>
          </a:xfrm>
          <a:prstGeom prst="rect">
            <a:avLst/>
          </a:prstGeom>
          <a:noFill/>
          <a:ln>
            <a:noFill/>
          </a:ln>
        </p:spPr>
      </p:pic>
      <p:pic>
        <p:nvPicPr>
          <p:cNvPr id="244" name="Shape 244"/>
          <p:cNvPicPr preferRelativeResize="0"/>
          <p:nvPr/>
        </p:nvPicPr>
        <p:blipFill>
          <a:blip r:embed="rId3">
            <a:alphaModFix/>
          </a:blip>
          <a:stretch>
            <a:fillRect/>
          </a:stretch>
        </p:blipFill>
        <p:spPr>
          <a:xfrm>
            <a:off x="4170164" y="2645419"/>
            <a:ext cx="234403" cy="234403"/>
          </a:xfrm>
          <a:prstGeom prst="rect">
            <a:avLst/>
          </a:prstGeom>
          <a:noFill/>
          <a:ln>
            <a:noFill/>
          </a:ln>
        </p:spPr>
      </p:pic>
      <p:sp>
        <p:nvSpPr>
          <p:cNvPr id="245" name="Shape 245"/>
          <p:cNvSpPr txBox="1"/>
          <p:nvPr/>
        </p:nvSpPr>
        <p:spPr>
          <a:xfrm>
            <a:off x="4342060" y="2424410"/>
            <a:ext cx="813600" cy="23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700" u="none" cap="none" strike="noStrike">
                <a:solidFill>
                  <a:srgbClr val="FFFFFF"/>
                </a:solidFill>
                <a:latin typeface="Ubuntu"/>
                <a:ea typeface="Ubuntu"/>
                <a:cs typeface="Ubuntu"/>
                <a:sym typeface="Ubuntu"/>
              </a:rPr>
              <a:t>London</a:t>
            </a:r>
          </a:p>
        </p:txBody>
      </p:sp>
      <p:sp>
        <p:nvSpPr>
          <p:cNvPr id="246" name="Shape 246"/>
          <p:cNvSpPr txBox="1"/>
          <p:nvPr/>
        </p:nvSpPr>
        <p:spPr>
          <a:xfrm>
            <a:off x="3111996" y="2966888"/>
            <a:ext cx="484500" cy="160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Boston</a:t>
            </a:r>
          </a:p>
        </p:txBody>
      </p:sp>
      <p:pic>
        <p:nvPicPr>
          <p:cNvPr id="247" name="Shape 247"/>
          <p:cNvPicPr preferRelativeResize="0"/>
          <p:nvPr/>
        </p:nvPicPr>
        <p:blipFill>
          <a:blip r:embed="rId3">
            <a:alphaModFix/>
          </a:blip>
          <a:stretch>
            <a:fillRect/>
          </a:stretch>
        </p:blipFill>
        <p:spPr>
          <a:xfrm>
            <a:off x="6509742" y="3027164"/>
            <a:ext cx="174128" cy="174128"/>
          </a:xfrm>
          <a:prstGeom prst="rect">
            <a:avLst/>
          </a:prstGeom>
          <a:noFill/>
          <a:ln>
            <a:noFill/>
          </a:ln>
        </p:spPr>
      </p:pic>
      <p:sp>
        <p:nvSpPr>
          <p:cNvPr id="248" name="Shape 248"/>
          <p:cNvSpPr txBox="1"/>
          <p:nvPr/>
        </p:nvSpPr>
        <p:spPr>
          <a:xfrm>
            <a:off x="5882431" y="3027164"/>
            <a:ext cx="594900" cy="160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Shanghai</a:t>
            </a:r>
          </a:p>
        </p:txBody>
      </p:sp>
      <p:pic>
        <p:nvPicPr>
          <p:cNvPr id="249" name="Shape 249"/>
          <p:cNvPicPr preferRelativeResize="0"/>
          <p:nvPr/>
        </p:nvPicPr>
        <p:blipFill>
          <a:blip r:embed="rId3">
            <a:alphaModFix/>
          </a:blip>
          <a:stretch>
            <a:fillRect/>
          </a:stretch>
        </p:blipFill>
        <p:spPr>
          <a:xfrm>
            <a:off x="6750843" y="3100833"/>
            <a:ext cx="174128" cy="174128"/>
          </a:xfrm>
          <a:prstGeom prst="rect">
            <a:avLst/>
          </a:prstGeom>
          <a:noFill/>
          <a:ln>
            <a:noFill/>
          </a:ln>
        </p:spPr>
      </p:pic>
      <p:sp>
        <p:nvSpPr>
          <p:cNvPr id="250" name="Shape 250"/>
          <p:cNvSpPr txBox="1"/>
          <p:nvPr/>
        </p:nvSpPr>
        <p:spPr>
          <a:xfrm>
            <a:off x="7026547" y="3107531"/>
            <a:ext cx="417600" cy="160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Taipei</a:t>
            </a:r>
          </a:p>
        </p:txBody>
      </p:sp>
      <p:sp>
        <p:nvSpPr>
          <p:cNvPr id="251" name="Shape 251"/>
          <p:cNvSpPr txBox="1"/>
          <p:nvPr/>
        </p:nvSpPr>
        <p:spPr>
          <a:xfrm>
            <a:off x="3986000" y="572625"/>
            <a:ext cx="1442099" cy="535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600+</a:t>
            </a:r>
          </a:p>
        </p:txBody>
      </p:sp>
      <p:sp>
        <p:nvSpPr>
          <p:cNvPr id="252" name="Shape 252"/>
          <p:cNvSpPr txBox="1"/>
          <p:nvPr/>
        </p:nvSpPr>
        <p:spPr>
          <a:xfrm>
            <a:off x="6456176" y="1071562"/>
            <a:ext cx="1378500" cy="23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COUNTRIES</a:t>
            </a:r>
          </a:p>
        </p:txBody>
      </p:sp>
      <p:sp>
        <p:nvSpPr>
          <p:cNvPr id="253" name="Shape 253"/>
          <p:cNvSpPr txBox="1"/>
          <p:nvPr/>
        </p:nvSpPr>
        <p:spPr>
          <a:xfrm>
            <a:off x="6546576" y="575964"/>
            <a:ext cx="1053600" cy="535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30+</a:t>
            </a:r>
          </a:p>
        </p:txBody>
      </p:sp>
      <p:sp>
        <p:nvSpPr>
          <p:cNvPr id="254" name="Shape 254"/>
          <p:cNvSpPr txBox="1"/>
          <p:nvPr/>
        </p:nvSpPr>
        <p:spPr>
          <a:xfrm>
            <a:off x="1455539" y="1071562"/>
            <a:ext cx="1442099" cy="23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FOUNDATION</a:t>
            </a:r>
          </a:p>
        </p:txBody>
      </p:sp>
      <p:sp>
        <p:nvSpPr>
          <p:cNvPr id="255" name="Shape 255"/>
          <p:cNvSpPr txBox="1"/>
          <p:nvPr/>
        </p:nvSpPr>
        <p:spPr>
          <a:xfrm>
            <a:off x="1489025" y="575964"/>
            <a:ext cx="1378500" cy="535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2004</a:t>
            </a:r>
          </a:p>
        </p:txBody>
      </p:sp>
      <p:pic>
        <p:nvPicPr>
          <p:cNvPr id="256" name="Shape 256"/>
          <p:cNvPicPr preferRelativeResize="0"/>
          <p:nvPr/>
        </p:nvPicPr>
        <p:blipFill>
          <a:blip r:embed="rId3">
            <a:alphaModFix/>
          </a:blip>
          <a:stretch>
            <a:fillRect/>
          </a:stretch>
        </p:blipFill>
        <p:spPr>
          <a:xfrm>
            <a:off x="6572250" y="2839640"/>
            <a:ext cx="174128" cy="174128"/>
          </a:xfrm>
          <a:prstGeom prst="rect">
            <a:avLst/>
          </a:prstGeom>
          <a:noFill/>
          <a:ln>
            <a:noFill/>
          </a:ln>
        </p:spPr>
      </p:pic>
      <p:sp>
        <p:nvSpPr>
          <p:cNvPr id="257" name="Shape 257"/>
          <p:cNvSpPr txBox="1"/>
          <p:nvPr/>
        </p:nvSpPr>
        <p:spPr>
          <a:xfrm>
            <a:off x="6054328" y="2832943"/>
            <a:ext cx="469799" cy="160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Beijing</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Pictograms">
    <p:spTree>
      <p:nvGrpSpPr>
        <p:cNvPr id="258" name="Shape 258"/>
        <p:cNvGrpSpPr/>
        <p:nvPr/>
      </p:nvGrpSpPr>
      <p:grpSpPr>
        <a:xfrm>
          <a:off x="0" y="0"/>
          <a:ext cx="0" cy="0"/>
          <a:chOff x="0" y="0"/>
          <a:chExt cx="0" cy="0"/>
        </a:xfrm>
      </p:grpSpPr>
      <p:pic>
        <p:nvPicPr>
          <p:cNvPr id="259" name="Shape 259"/>
          <p:cNvPicPr preferRelativeResize="0"/>
          <p:nvPr/>
        </p:nvPicPr>
        <p:blipFill>
          <a:blip r:embed="rId2">
            <a:alphaModFix/>
          </a:blip>
          <a:stretch>
            <a:fillRect/>
          </a:stretch>
        </p:blipFill>
        <p:spPr>
          <a:xfrm>
            <a:off x="471436" y="758761"/>
            <a:ext cx="565999" cy="565997"/>
          </a:xfrm>
          <a:prstGeom prst="rect">
            <a:avLst/>
          </a:prstGeom>
          <a:noFill/>
          <a:ln>
            <a:noFill/>
          </a:ln>
        </p:spPr>
      </p:pic>
      <p:pic>
        <p:nvPicPr>
          <p:cNvPr id="260" name="Shape 260"/>
          <p:cNvPicPr preferRelativeResize="0"/>
          <p:nvPr/>
        </p:nvPicPr>
        <p:blipFill>
          <a:blip r:embed="rId3">
            <a:alphaModFix/>
          </a:blip>
          <a:stretch>
            <a:fillRect/>
          </a:stretch>
        </p:blipFill>
        <p:spPr>
          <a:xfrm>
            <a:off x="1525120" y="758761"/>
            <a:ext cx="565999" cy="565997"/>
          </a:xfrm>
          <a:prstGeom prst="rect">
            <a:avLst/>
          </a:prstGeom>
          <a:noFill/>
          <a:ln>
            <a:noFill/>
          </a:ln>
        </p:spPr>
      </p:pic>
      <p:pic>
        <p:nvPicPr>
          <p:cNvPr id="261" name="Shape 261"/>
          <p:cNvPicPr preferRelativeResize="0"/>
          <p:nvPr/>
        </p:nvPicPr>
        <p:blipFill>
          <a:blip r:embed="rId4">
            <a:alphaModFix/>
          </a:blip>
          <a:stretch>
            <a:fillRect/>
          </a:stretch>
        </p:blipFill>
        <p:spPr>
          <a:xfrm>
            <a:off x="2578802" y="758761"/>
            <a:ext cx="565999" cy="565997"/>
          </a:xfrm>
          <a:prstGeom prst="rect">
            <a:avLst/>
          </a:prstGeom>
          <a:noFill/>
          <a:ln>
            <a:noFill/>
          </a:ln>
        </p:spPr>
      </p:pic>
      <p:pic>
        <p:nvPicPr>
          <p:cNvPr id="262" name="Shape 262"/>
          <p:cNvPicPr preferRelativeResize="0"/>
          <p:nvPr/>
        </p:nvPicPr>
        <p:blipFill>
          <a:blip r:embed="rId5">
            <a:alphaModFix/>
          </a:blip>
          <a:stretch>
            <a:fillRect/>
          </a:stretch>
        </p:blipFill>
        <p:spPr>
          <a:xfrm>
            <a:off x="3632485" y="758761"/>
            <a:ext cx="565999" cy="565997"/>
          </a:xfrm>
          <a:prstGeom prst="rect">
            <a:avLst/>
          </a:prstGeom>
          <a:noFill/>
          <a:ln>
            <a:noFill/>
          </a:ln>
        </p:spPr>
      </p:pic>
      <p:pic>
        <p:nvPicPr>
          <p:cNvPr id="263" name="Shape 263"/>
          <p:cNvPicPr preferRelativeResize="0"/>
          <p:nvPr/>
        </p:nvPicPr>
        <p:blipFill>
          <a:blip r:embed="rId6">
            <a:alphaModFix/>
          </a:blip>
          <a:stretch>
            <a:fillRect/>
          </a:stretch>
        </p:blipFill>
        <p:spPr>
          <a:xfrm>
            <a:off x="4686169" y="758755"/>
            <a:ext cx="565999" cy="565996"/>
          </a:xfrm>
          <a:prstGeom prst="rect">
            <a:avLst/>
          </a:prstGeom>
          <a:noFill/>
          <a:ln>
            <a:noFill/>
          </a:ln>
        </p:spPr>
      </p:pic>
      <p:pic>
        <p:nvPicPr>
          <p:cNvPr id="264" name="Shape 264"/>
          <p:cNvPicPr preferRelativeResize="0"/>
          <p:nvPr/>
        </p:nvPicPr>
        <p:blipFill>
          <a:blip r:embed="rId7">
            <a:alphaModFix/>
          </a:blip>
          <a:stretch>
            <a:fillRect/>
          </a:stretch>
        </p:blipFill>
        <p:spPr>
          <a:xfrm>
            <a:off x="6793534" y="758761"/>
            <a:ext cx="565999" cy="565997"/>
          </a:xfrm>
          <a:prstGeom prst="rect">
            <a:avLst/>
          </a:prstGeom>
          <a:noFill/>
          <a:ln>
            <a:noFill/>
          </a:ln>
        </p:spPr>
      </p:pic>
      <p:pic>
        <p:nvPicPr>
          <p:cNvPr id="265" name="Shape 265"/>
          <p:cNvPicPr preferRelativeResize="0"/>
          <p:nvPr/>
        </p:nvPicPr>
        <p:blipFill>
          <a:blip r:embed="rId8">
            <a:alphaModFix/>
          </a:blip>
          <a:stretch>
            <a:fillRect/>
          </a:stretch>
        </p:blipFill>
        <p:spPr>
          <a:xfrm>
            <a:off x="1525116" y="1575098"/>
            <a:ext cx="565999" cy="565997"/>
          </a:xfrm>
          <a:prstGeom prst="rect">
            <a:avLst/>
          </a:prstGeom>
          <a:noFill/>
          <a:ln>
            <a:noFill/>
          </a:ln>
        </p:spPr>
      </p:pic>
      <p:pic>
        <p:nvPicPr>
          <p:cNvPr id="266" name="Shape 266"/>
          <p:cNvPicPr preferRelativeResize="0"/>
          <p:nvPr/>
        </p:nvPicPr>
        <p:blipFill>
          <a:blip r:embed="rId9">
            <a:alphaModFix/>
          </a:blip>
          <a:stretch>
            <a:fillRect/>
          </a:stretch>
        </p:blipFill>
        <p:spPr>
          <a:xfrm>
            <a:off x="2578795" y="1575098"/>
            <a:ext cx="565999" cy="565997"/>
          </a:xfrm>
          <a:prstGeom prst="rect">
            <a:avLst/>
          </a:prstGeom>
          <a:noFill/>
          <a:ln>
            <a:noFill/>
          </a:ln>
        </p:spPr>
      </p:pic>
      <p:pic>
        <p:nvPicPr>
          <p:cNvPr id="267" name="Shape 267"/>
          <p:cNvPicPr preferRelativeResize="0"/>
          <p:nvPr/>
        </p:nvPicPr>
        <p:blipFill>
          <a:blip r:embed="rId10">
            <a:alphaModFix/>
          </a:blip>
          <a:stretch>
            <a:fillRect/>
          </a:stretch>
        </p:blipFill>
        <p:spPr>
          <a:xfrm>
            <a:off x="3632474" y="1575098"/>
            <a:ext cx="565999" cy="565997"/>
          </a:xfrm>
          <a:prstGeom prst="rect">
            <a:avLst/>
          </a:prstGeom>
          <a:noFill/>
          <a:ln>
            <a:noFill/>
          </a:ln>
        </p:spPr>
      </p:pic>
      <p:pic>
        <p:nvPicPr>
          <p:cNvPr id="268" name="Shape 268"/>
          <p:cNvPicPr preferRelativeResize="0"/>
          <p:nvPr/>
        </p:nvPicPr>
        <p:blipFill>
          <a:blip r:embed="rId11">
            <a:alphaModFix/>
          </a:blip>
          <a:stretch>
            <a:fillRect/>
          </a:stretch>
        </p:blipFill>
        <p:spPr>
          <a:xfrm>
            <a:off x="4686175" y="1575098"/>
            <a:ext cx="565999" cy="489251"/>
          </a:xfrm>
          <a:prstGeom prst="rect">
            <a:avLst/>
          </a:prstGeom>
          <a:noFill/>
          <a:ln>
            <a:noFill/>
          </a:ln>
        </p:spPr>
      </p:pic>
      <p:pic>
        <p:nvPicPr>
          <p:cNvPr id="269" name="Shape 269"/>
          <p:cNvPicPr preferRelativeResize="0"/>
          <p:nvPr/>
        </p:nvPicPr>
        <p:blipFill>
          <a:blip r:embed="rId12">
            <a:alphaModFix/>
          </a:blip>
          <a:stretch>
            <a:fillRect/>
          </a:stretch>
        </p:blipFill>
        <p:spPr>
          <a:xfrm>
            <a:off x="5739855" y="1575098"/>
            <a:ext cx="565999" cy="565997"/>
          </a:xfrm>
          <a:prstGeom prst="rect">
            <a:avLst/>
          </a:prstGeom>
          <a:noFill/>
          <a:ln>
            <a:noFill/>
          </a:ln>
        </p:spPr>
      </p:pic>
      <p:pic>
        <p:nvPicPr>
          <p:cNvPr id="270" name="Shape 270"/>
          <p:cNvPicPr preferRelativeResize="0"/>
          <p:nvPr/>
        </p:nvPicPr>
        <p:blipFill>
          <a:blip r:embed="rId13">
            <a:alphaModFix/>
          </a:blip>
          <a:stretch>
            <a:fillRect/>
          </a:stretch>
        </p:blipFill>
        <p:spPr>
          <a:xfrm>
            <a:off x="6793534" y="1575098"/>
            <a:ext cx="565999" cy="565997"/>
          </a:xfrm>
          <a:prstGeom prst="rect">
            <a:avLst/>
          </a:prstGeom>
          <a:noFill/>
          <a:ln>
            <a:noFill/>
          </a:ln>
        </p:spPr>
      </p:pic>
      <p:pic>
        <p:nvPicPr>
          <p:cNvPr id="271" name="Shape 271"/>
          <p:cNvPicPr preferRelativeResize="0"/>
          <p:nvPr/>
        </p:nvPicPr>
        <p:blipFill>
          <a:blip r:embed="rId14">
            <a:alphaModFix/>
          </a:blip>
          <a:stretch>
            <a:fillRect/>
          </a:stretch>
        </p:blipFill>
        <p:spPr>
          <a:xfrm>
            <a:off x="1525116" y="2443505"/>
            <a:ext cx="565999" cy="510836"/>
          </a:xfrm>
          <a:prstGeom prst="rect">
            <a:avLst/>
          </a:prstGeom>
          <a:noFill/>
          <a:ln>
            <a:noFill/>
          </a:ln>
        </p:spPr>
      </p:pic>
      <p:pic>
        <p:nvPicPr>
          <p:cNvPr id="272" name="Shape 272"/>
          <p:cNvPicPr preferRelativeResize="0"/>
          <p:nvPr/>
        </p:nvPicPr>
        <p:blipFill>
          <a:blip r:embed="rId15">
            <a:alphaModFix/>
          </a:blip>
          <a:stretch>
            <a:fillRect/>
          </a:stretch>
        </p:blipFill>
        <p:spPr>
          <a:xfrm>
            <a:off x="471436" y="2391434"/>
            <a:ext cx="565999" cy="565997"/>
          </a:xfrm>
          <a:prstGeom prst="rect">
            <a:avLst/>
          </a:prstGeom>
          <a:noFill/>
          <a:ln>
            <a:noFill/>
          </a:ln>
        </p:spPr>
      </p:pic>
      <p:pic>
        <p:nvPicPr>
          <p:cNvPr id="273" name="Shape 273"/>
          <p:cNvPicPr preferRelativeResize="0"/>
          <p:nvPr/>
        </p:nvPicPr>
        <p:blipFill>
          <a:blip r:embed="rId16">
            <a:alphaModFix/>
          </a:blip>
          <a:stretch>
            <a:fillRect/>
          </a:stretch>
        </p:blipFill>
        <p:spPr>
          <a:xfrm>
            <a:off x="2578795" y="2391434"/>
            <a:ext cx="565999" cy="565997"/>
          </a:xfrm>
          <a:prstGeom prst="rect">
            <a:avLst/>
          </a:prstGeom>
          <a:noFill/>
          <a:ln>
            <a:noFill/>
          </a:ln>
        </p:spPr>
      </p:pic>
      <p:pic>
        <p:nvPicPr>
          <p:cNvPr id="274" name="Shape 274"/>
          <p:cNvPicPr preferRelativeResize="0"/>
          <p:nvPr/>
        </p:nvPicPr>
        <p:blipFill>
          <a:blip r:embed="rId17">
            <a:alphaModFix/>
          </a:blip>
          <a:stretch>
            <a:fillRect/>
          </a:stretch>
        </p:blipFill>
        <p:spPr>
          <a:xfrm>
            <a:off x="3632474" y="2386579"/>
            <a:ext cx="565999" cy="565997"/>
          </a:xfrm>
          <a:prstGeom prst="rect">
            <a:avLst/>
          </a:prstGeom>
          <a:noFill/>
          <a:ln>
            <a:noFill/>
          </a:ln>
        </p:spPr>
      </p:pic>
      <p:pic>
        <p:nvPicPr>
          <p:cNvPr id="275" name="Shape 275"/>
          <p:cNvPicPr preferRelativeResize="0"/>
          <p:nvPr/>
        </p:nvPicPr>
        <p:blipFill>
          <a:blip r:embed="rId18">
            <a:alphaModFix/>
          </a:blip>
          <a:stretch>
            <a:fillRect/>
          </a:stretch>
        </p:blipFill>
        <p:spPr>
          <a:xfrm>
            <a:off x="4686153" y="2386579"/>
            <a:ext cx="565999" cy="565997"/>
          </a:xfrm>
          <a:prstGeom prst="rect">
            <a:avLst/>
          </a:prstGeom>
          <a:noFill/>
          <a:ln>
            <a:noFill/>
          </a:ln>
        </p:spPr>
      </p:pic>
      <p:pic>
        <p:nvPicPr>
          <p:cNvPr id="276" name="Shape 276"/>
          <p:cNvPicPr preferRelativeResize="0"/>
          <p:nvPr/>
        </p:nvPicPr>
        <p:blipFill>
          <a:blip r:embed="rId19">
            <a:alphaModFix/>
          </a:blip>
          <a:stretch>
            <a:fillRect/>
          </a:stretch>
        </p:blipFill>
        <p:spPr>
          <a:xfrm>
            <a:off x="5739833" y="2377932"/>
            <a:ext cx="565999" cy="583298"/>
          </a:xfrm>
          <a:prstGeom prst="rect">
            <a:avLst/>
          </a:prstGeom>
          <a:noFill/>
          <a:ln>
            <a:noFill/>
          </a:ln>
        </p:spPr>
      </p:pic>
      <p:pic>
        <p:nvPicPr>
          <p:cNvPr id="277" name="Shape 277"/>
          <p:cNvPicPr preferRelativeResize="0"/>
          <p:nvPr/>
        </p:nvPicPr>
        <p:blipFill>
          <a:blip r:embed="rId20">
            <a:alphaModFix/>
          </a:blip>
          <a:stretch>
            <a:fillRect/>
          </a:stretch>
        </p:blipFill>
        <p:spPr>
          <a:xfrm>
            <a:off x="6793512" y="2386579"/>
            <a:ext cx="565999" cy="565997"/>
          </a:xfrm>
          <a:prstGeom prst="rect">
            <a:avLst/>
          </a:prstGeom>
          <a:noFill/>
          <a:ln>
            <a:noFill/>
          </a:ln>
        </p:spPr>
      </p:pic>
      <p:pic>
        <p:nvPicPr>
          <p:cNvPr id="278" name="Shape 278"/>
          <p:cNvPicPr preferRelativeResize="0"/>
          <p:nvPr/>
        </p:nvPicPr>
        <p:blipFill>
          <a:blip r:embed="rId21">
            <a:alphaModFix/>
          </a:blip>
          <a:stretch>
            <a:fillRect/>
          </a:stretch>
        </p:blipFill>
        <p:spPr>
          <a:xfrm>
            <a:off x="471436" y="3207771"/>
            <a:ext cx="565999" cy="565997"/>
          </a:xfrm>
          <a:prstGeom prst="rect">
            <a:avLst/>
          </a:prstGeom>
          <a:noFill/>
          <a:ln>
            <a:noFill/>
          </a:ln>
        </p:spPr>
      </p:pic>
      <p:pic>
        <p:nvPicPr>
          <p:cNvPr id="279" name="Shape 279"/>
          <p:cNvPicPr preferRelativeResize="0"/>
          <p:nvPr/>
        </p:nvPicPr>
        <p:blipFill>
          <a:blip r:embed="rId22">
            <a:alphaModFix/>
          </a:blip>
          <a:stretch>
            <a:fillRect/>
          </a:stretch>
        </p:blipFill>
        <p:spPr>
          <a:xfrm>
            <a:off x="1525116" y="3207771"/>
            <a:ext cx="657458" cy="583307"/>
          </a:xfrm>
          <a:prstGeom prst="rect">
            <a:avLst/>
          </a:prstGeom>
          <a:noFill/>
          <a:ln>
            <a:noFill/>
          </a:ln>
        </p:spPr>
      </p:pic>
      <p:pic>
        <p:nvPicPr>
          <p:cNvPr id="280" name="Shape 280"/>
          <p:cNvPicPr preferRelativeResize="0"/>
          <p:nvPr/>
        </p:nvPicPr>
        <p:blipFill>
          <a:blip r:embed="rId23">
            <a:alphaModFix/>
          </a:blip>
          <a:stretch>
            <a:fillRect/>
          </a:stretch>
        </p:blipFill>
        <p:spPr>
          <a:xfrm>
            <a:off x="2567255" y="3210260"/>
            <a:ext cx="583310" cy="583307"/>
          </a:xfrm>
          <a:prstGeom prst="rect">
            <a:avLst/>
          </a:prstGeom>
          <a:noFill/>
          <a:ln>
            <a:noFill/>
          </a:ln>
        </p:spPr>
      </p:pic>
      <p:pic>
        <p:nvPicPr>
          <p:cNvPr id="281" name="Shape 281"/>
          <p:cNvPicPr preferRelativeResize="0"/>
          <p:nvPr/>
        </p:nvPicPr>
        <p:blipFill>
          <a:blip r:embed="rId24">
            <a:alphaModFix/>
          </a:blip>
          <a:stretch>
            <a:fillRect/>
          </a:stretch>
        </p:blipFill>
        <p:spPr>
          <a:xfrm>
            <a:off x="3632496" y="3210260"/>
            <a:ext cx="583310" cy="583307"/>
          </a:xfrm>
          <a:prstGeom prst="rect">
            <a:avLst/>
          </a:prstGeom>
          <a:noFill/>
          <a:ln>
            <a:noFill/>
          </a:ln>
        </p:spPr>
      </p:pic>
      <p:pic>
        <p:nvPicPr>
          <p:cNvPr id="282" name="Shape 282"/>
          <p:cNvPicPr preferRelativeResize="0"/>
          <p:nvPr/>
        </p:nvPicPr>
        <p:blipFill>
          <a:blip r:embed="rId25">
            <a:alphaModFix/>
          </a:blip>
          <a:stretch>
            <a:fillRect/>
          </a:stretch>
        </p:blipFill>
        <p:spPr>
          <a:xfrm>
            <a:off x="4697738" y="3218916"/>
            <a:ext cx="565999" cy="565997"/>
          </a:xfrm>
          <a:prstGeom prst="rect">
            <a:avLst/>
          </a:prstGeom>
          <a:noFill/>
          <a:ln>
            <a:noFill/>
          </a:ln>
        </p:spPr>
      </p:pic>
      <p:pic>
        <p:nvPicPr>
          <p:cNvPr id="283" name="Shape 283"/>
          <p:cNvPicPr preferRelativeResize="0"/>
          <p:nvPr/>
        </p:nvPicPr>
        <p:blipFill>
          <a:blip r:embed="rId26">
            <a:alphaModFix/>
          </a:blip>
          <a:stretch>
            <a:fillRect/>
          </a:stretch>
        </p:blipFill>
        <p:spPr>
          <a:xfrm>
            <a:off x="5739899" y="3210260"/>
            <a:ext cx="583310" cy="583307"/>
          </a:xfrm>
          <a:prstGeom prst="rect">
            <a:avLst/>
          </a:prstGeom>
          <a:noFill/>
          <a:ln>
            <a:noFill/>
          </a:ln>
        </p:spPr>
      </p:pic>
      <p:pic>
        <p:nvPicPr>
          <p:cNvPr id="284" name="Shape 284"/>
          <p:cNvPicPr preferRelativeResize="0"/>
          <p:nvPr/>
        </p:nvPicPr>
        <p:blipFill>
          <a:blip r:embed="rId27">
            <a:alphaModFix/>
          </a:blip>
          <a:stretch>
            <a:fillRect/>
          </a:stretch>
        </p:blipFill>
        <p:spPr>
          <a:xfrm>
            <a:off x="6805140" y="3210260"/>
            <a:ext cx="583310" cy="583307"/>
          </a:xfrm>
          <a:prstGeom prst="rect">
            <a:avLst/>
          </a:prstGeom>
          <a:noFill/>
          <a:ln>
            <a:noFill/>
          </a:ln>
        </p:spPr>
      </p:pic>
      <p:pic>
        <p:nvPicPr>
          <p:cNvPr id="285" name="Shape 285"/>
          <p:cNvPicPr preferRelativeResize="0"/>
          <p:nvPr/>
        </p:nvPicPr>
        <p:blipFill>
          <a:blip r:embed="rId28">
            <a:alphaModFix/>
          </a:blip>
          <a:stretch>
            <a:fillRect/>
          </a:stretch>
        </p:blipFill>
        <p:spPr>
          <a:xfrm>
            <a:off x="1584982" y="4041417"/>
            <a:ext cx="476201" cy="565997"/>
          </a:xfrm>
          <a:prstGeom prst="rect">
            <a:avLst/>
          </a:prstGeom>
          <a:noFill/>
          <a:ln>
            <a:noFill/>
          </a:ln>
        </p:spPr>
      </p:pic>
      <p:pic>
        <p:nvPicPr>
          <p:cNvPr id="286" name="Shape 286"/>
          <p:cNvPicPr preferRelativeResize="0"/>
          <p:nvPr/>
        </p:nvPicPr>
        <p:blipFill>
          <a:blip r:embed="rId29">
            <a:alphaModFix/>
          </a:blip>
          <a:stretch>
            <a:fillRect/>
          </a:stretch>
        </p:blipFill>
        <p:spPr>
          <a:xfrm>
            <a:off x="2572113" y="4046397"/>
            <a:ext cx="565999" cy="578249"/>
          </a:xfrm>
          <a:prstGeom prst="rect">
            <a:avLst/>
          </a:prstGeom>
          <a:noFill/>
          <a:ln>
            <a:noFill/>
          </a:ln>
        </p:spPr>
      </p:pic>
      <p:pic>
        <p:nvPicPr>
          <p:cNvPr id="287" name="Shape 287"/>
          <p:cNvPicPr preferRelativeResize="0"/>
          <p:nvPr/>
        </p:nvPicPr>
        <p:blipFill>
          <a:blip r:embed="rId30">
            <a:alphaModFix/>
          </a:blip>
          <a:stretch>
            <a:fillRect/>
          </a:stretch>
        </p:blipFill>
        <p:spPr>
          <a:xfrm>
            <a:off x="3593743" y="4041335"/>
            <a:ext cx="583310" cy="583307"/>
          </a:xfrm>
          <a:prstGeom prst="rect">
            <a:avLst/>
          </a:prstGeom>
          <a:noFill/>
          <a:ln>
            <a:noFill/>
          </a:ln>
        </p:spPr>
      </p:pic>
      <p:pic>
        <p:nvPicPr>
          <p:cNvPr id="288" name="Shape 288"/>
          <p:cNvPicPr preferRelativeResize="0"/>
          <p:nvPr/>
        </p:nvPicPr>
        <p:blipFill>
          <a:blip r:embed="rId31">
            <a:alphaModFix/>
          </a:blip>
          <a:stretch>
            <a:fillRect/>
          </a:stretch>
        </p:blipFill>
        <p:spPr>
          <a:xfrm>
            <a:off x="4686198" y="4074696"/>
            <a:ext cx="583310" cy="549939"/>
          </a:xfrm>
          <a:prstGeom prst="rect">
            <a:avLst/>
          </a:prstGeom>
          <a:noFill/>
          <a:ln>
            <a:noFill/>
          </a:ln>
        </p:spPr>
      </p:pic>
      <p:pic>
        <p:nvPicPr>
          <p:cNvPr id="289" name="Shape 289"/>
          <p:cNvPicPr preferRelativeResize="0"/>
          <p:nvPr/>
        </p:nvPicPr>
        <p:blipFill>
          <a:blip r:embed="rId32">
            <a:alphaModFix/>
          </a:blip>
          <a:stretch>
            <a:fillRect/>
          </a:stretch>
        </p:blipFill>
        <p:spPr>
          <a:xfrm>
            <a:off x="5823626" y="4058646"/>
            <a:ext cx="565999" cy="565997"/>
          </a:xfrm>
          <a:prstGeom prst="rect">
            <a:avLst/>
          </a:prstGeom>
          <a:noFill/>
          <a:ln>
            <a:noFill/>
          </a:ln>
        </p:spPr>
      </p:pic>
      <p:pic>
        <p:nvPicPr>
          <p:cNvPr id="290" name="Shape 290"/>
          <p:cNvPicPr preferRelativeResize="0"/>
          <p:nvPr/>
        </p:nvPicPr>
        <p:blipFill>
          <a:blip r:embed="rId33">
            <a:alphaModFix/>
          </a:blip>
          <a:stretch>
            <a:fillRect/>
          </a:stretch>
        </p:blipFill>
        <p:spPr>
          <a:xfrm>
            <a:off x="6830771" y="4058646"/>
            <a:ext cx="565999" cy="565997"/>
          </a:xfrm>
          <a:prstGeom prst="rect">
            <a:avLst/>
          </a:prstGeom>
          <a:noFill/>
          <a:ln>
            <a:noFill/>
          </a:ln>
        </p:spPr>
      </p:pic>
      <p:pic>
        <p:nvPicPr>
          <p:cNvPr id="291" name="Shape 291"/>
          <p:cNvPicPr preferRelativeResize="0"/>
          <p:nvPr/>
        </p:nvPicPr>
        <p:blipFill>
          <a:blip r:embed="rId34">
            <a:alphaModFix/>
          </a:blip>
          <a:stretch>
            <a:fillRect/>
          </a:stretch>
        </p:blipFill>
        <p:spPr>
          <a:xfrm>
            <a:off x="471436" y="1575098"/>
            <a:ext cx="565998" cy="565998"/>
          </a:xfrm>
          <a:prstGeom prst="rect">
            <a:avLst/>
          </a:prstGeom>
          <a:noFill/>
          <a:ln>
            <a:noFill/>
          </a:ln>
        </p:spPr>
      </p:pic>
      <p:sp>
        <p:nvSpPr>
          <p:cNvPr id="292" name="Shape 292"/>
          <p:cNvSpPr txBox="1"/>
          <p:nvPr/>
        </p:nvSpPr>
        <p:spPr>
          <a:xfrm>
            <a:off x="403905" y="1375008"/>
            <a:ext cx="8765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cloud in cloud</a:t>
            </a:r>
          </a:p>
        </p:txBody>
      </p:sp>
      <p:sp>
        <p:nvSpPr>
          <p:cNvPr id="293" name="Shape 293"/>
          <p:cNvSpPr txBox="1"/>
          <p:nvPr/>
        </p:nvSpPr>
        <p:spPr>
          <a:xfrm>
            <a:off x="1525116"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cloud</a:t>
            </a:r>
          </a:p>
        </p:txBody>
      </p:sp>
      <p:sp>
        <p:nvSpPr>
          <p:cNvPr id="294" name="Shape 294"/>
          <p:cNvSpPr txBox="1"/>
          <p:nvPr/>
        </p:nvSpPr>
        <p:spPr>
          <a:xfrm>
            <a:off x="3620934"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desktop</a:t>
            </a:r>
          </a:p>
        </p:txBody>
      </p:sp>
      <p:sp>
        <p:nvSpPr>
          <p:cNvPr id="295" name="Shape 295"/>
          <p:cNvSpPr txBox="1"/>
          <p:nvPr/>
        </p:nvSpPr>
        <p:spPr>
          <a:xfrm>
            <a:off x="2567255"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core power</a:t>
            </a:r>
          </a:p>
        </p:txBody>
      </p:sp>
      <p:sp>
        <p:nvSpPr>
          <p:cNvPr id="296" name="Shape 296"/>
          <p:cNvSpPr txBox="1"/>
          <p:nvPr/>
        </p:nvSpPr>
        <p:spPr>
          <a:xfrm>
            <a:off x="6770432"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MAAS</a:t>
            </a:r>
          </a:p>
        </p:txBody>
      </p:sp>
      <p:sp>
        <p:nvSpPr>
          <p:cNvPr id="297" name="Shape 297"/>
          <p:cNvSpPr txBox="1"/>
          <p:nvPr/>
        </p:nvSpPr>
        <p:spPr>
          <a:xfrm>
            <a:off x="5716752"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certification</a:t>
            </a:r>
          </a:p>
        </p:txBody>
      </p:sp>
      <p:sp>
        <p:nvSpPr>
          <p:cNvPr id="298" name="Shape 298"/>
          <p:cNvSpPr txBox="1"/>
          <p:nvPr/>
        </p:nvSpPr>
        <p:spPr>
          <a:xfrm>
            <a:off x="4674613"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ex</a:t>
            </a:r>
          </a:p>
        </p:txBody>
      </p:sp>
      <p:sp>
        <p:nvSpPr>
          <p:cNvPr id="299" name="Shape 299"/>
          <p:cNvSpPr txBox="1"/>
          <p:nvPr/>
        </p:nvSpPr>
        <p:spPr>
          <a:xfrm>
            <a:off x="1525116"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OpenStack</a:t>
            </a:r>
          </a:p>
        </p:txBody>
      </p:sp>
      <p:sp>
        <p:nvSpPr>
          <p:cNvPr id="300" name="Shape 300"/>
          <p:cNvSpPr txBox="1"/>
          <p:nvPr/>
        </p:nvSpPr>
        <p:spPr>
          <a:xfrm>
            <a:off x="3620934"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article</a:t>
            </a:r>
          </a:p>
        </p:txBody>
      </p:sp>
      <p:sp>
        <p:nvSpPr>
          <p:cNvPr id="301" name="Shape 301"/>
          <p:cNvSpPr txBox="1"/>
          <p:nvPr/>
        </p:nvSpPr>
        <p:spPr>
          <a:xfrm>
            <a:off x="2567255"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add</a:t>
            </a:r>
          </a:p>
        </p:txBody>
      </p:sp>
      <p:sp>
        <p:nvSpPr>
          <p:cNvPr id="302" name="Shape 302"/>
          <p:cNvSpPr txBox="1"/>
          <p:nvPr/>
        </p:nvSpPr>
        <p:spPr>
          <a:xfrm>
            <a:off x="6632714" y="2200988"/>
            <a:ext cx="1068600"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cloud computing</a:t>
            </a:r>
          </a:p>
        </p:txBody>
      </p:sp>
      <p:sp>
        <p:nvSpPr>
          <p:cNvPr id="303" name="Shape 303"/>
          <p:cNvSpPr txBox="1"/>
          <p:nvPr/>
        </p:nvSpPr>
        <p:spPr>
          <a:xfrm>
            <a:off x="5716752"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business</a:t>
            </a:r>
          </a:p>
        </p:txBody>
      </p:sp>
      <p:sp>
        <p:nvSpPr>
          <p:cNvPr id="304" name="Shape 304"/>
          <p:cNvSpPr txBox="1"/>
          <p:nvPr/>
        </p:nvSpPr>
        <p:spPr>
          <a:xfrm>
            <a:off x="4674613"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business</a:t>
            </a:r>
          </a:p>
        </p:txBody>
      </p:sp>
      <p:sp>
        <p:nvSpPr>
          <p:cNvPr id="305" name="Shape 305"/>
          <p:cNvSpPr txBox="1"/>
          <p:nvPr/>
        </p:nvSpPr>
        <p:spPr>
          <a:xfrm>
            <a:off x="471436" y="220098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No1</a:t>
            </a:r>
          </a:p>
        </p:txBody>
      </p:sp>
      <p:sp>
        <p:nvSpPr>
          <p:cNvPr id="306" name="Shape 306"/>
          <p:cNvSpPr txBox="1"/>
          <p:nvPr/>
        </p:nvSpPr>
        <p:spPr>
          <a:xfrm>
            <a:off x="1525116" y="3007604"/>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community</a:t>
            </a:r>
          </a:p>
        </p:txBody>
      </p:sp>
      <p:sp>
        <p:nvSpPr>
          <p:cNvPr id="307" name="Shape 307"/>
          <p:cNvSpPr txBox="1"/>
          <p:nvPr/>
        </p:nvSpPr>
        <p:spPr>
          <a:xfrm>
            <a:off x="3620934" y="3007604"/>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easy install</a:t>
            </a:r>
          </a:p>
        </p:txBody>
      </p:sp>
      <p:sp>
        <p:nvSpPr>
          <p:cNvPr id="308" name="Shape 308"/>
          <p:cNvSpPr txBox="1"/>
          <p:nvPr/>
        </p:nvSpPr>
        <p:spPr>
          <a:xfrm>
            <a:off x="2327798" y="3007598"/>
            <a:ext cx="1259400"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easy integration</a:t>
            </a:r>
          </a:p>
        </p:txBody>
      </p:sp>
      <p:sp>
        <p:nvSpPr>
          <p:cNvPr id="309" name="Shape 309"/>
          <p:cNvSpPr txBox="1"/>
          <p:nvPr/>
        </p:nvSpPr>
        <p:spPr>
          <a:xfrm>
            <a:off x="6770432" y="3007604"/>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grow</a:t>
            </a:r>
          </a:p>
        </p:txBody>
      </p:sp>
      <p:sp>
        <p:nvSpPr>
          <p:cNvPr id="310" name="Shape 310"/>
          <p:cNvSpPr txBox="1"/>
          <p:nvPr/>
        </p:nvSpPr>
        <p:spPr>
          <a:xfrm>
            <a:off x="5716752" y="3007604"/>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engineering</a:t>
            </a:r>
          </a:p>
        </p:txBody>
      </p:sp>
      <p:sp>
        <p:nvSpPr>
          <p:cNvPr id="311" name="Shape 311"/>
          <p:cNvSpPr txBox="1"/>
          <p:nvPr/>
        </p:nvSpPr>
        <p:spPr>
          <a:xfrm>
            <a:off x="4674613" y="3007604"/>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email</a:t>
            </a:r>
          </a:p>
        </p:txBody>
      </p:sp>
      <p:sp>
        <p:nvSpPr>
          <p:cNvPr id="312" name="Shape 312"/>
          <p:cNvSpPr txBox="1"/>
          <p:nvPr/>
        </p:nvSpPr>
        <p:spPr>
          <a:xfrm>
            <a:off x="245650" y="3007598"/>
            <a:ext cx="1208100"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deploy anywhere</a:t>
            </a:r>
          </a:p>
        </p:txBody>
      </p:sp>
      <p:sp>
        <p:nvSpPr>
          <p:cNvPr id="313" name="Shape 313"/>
          <p:cNvSpPr txBox="1"/>
          <p:nvPr/>
        </p:nvSpPr>
        <p:spPr>
          <a:xfrm>
            <a:off x="1525116"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internet</a:t>
            </a:r>
          </a:p>
        </p:txBody>
      </p:sp>
      <p:sp>
        <p:nvSpPr>
          <p:cNvPr id="314" name="Shape 314"/>
          <p:cNvSpPr txBox="1"/>
          <p:nvPr/>
        </p:nvSpPr>
        <p:spPr>
          <a:xfrm>
            <a:off x="3620934"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partner</a:t>
            </a:r>
          </a:p>
        </p:txBody>
      </p:sp>
      <p:sp>
        <p:nvSpPr>
          <p:cNvPr id="315" name="Shape 315"/>
          <p:cNvSpPr txBox="1"/>
          <p:nvPr/>
        </p:nvSpPr>
        <p:spPr>
          <a:xfrm>
            <a:off x="2567255"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location</a:t>
            </a:r>
          </a:p>
        </p:txBody>
      </p:sp>
      <p:sp>
        <p:nvSpPr>
          <p:cNvPr id="316" name="Shape 316"/>
          <p:cNvSpPr txBox="1"/>
          <p:nvPr/>
        </p:nvSpPr>
        <p:spPr>
          <a:xfrm>
            <a:off x="6770432"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reduce cost</a:t>
            </a:r>
          </a:p>
        </p:txBody>
      </p:sp>
      <p:sp>
        <p:nvSpPr>
          <p:cNvPr id="317" name="Shape 317"/>
          <p:cNvSpPr txBox="1"/>
          <p:nvPr/>
        </p:nvSpPr>
        <p:spPr>
          <a:xfrm>
            <a:off x="5716752"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quote</a:t>
            </a:r>
          </a:p>
        </p:txBody>
      </p:sp>
      <p:sp>
        <p:nvSpPr>
          <p:cNvPr id="318" name="Shape 318"/>
          <p:cNvSpPr txBox="1"/>
          <p:nvPr/>
        </p:nvSpPr>
        <p:spPr>
          <a:xfrm>
            <a:off x="4674613"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like</a:t>
            </a:r>
          </a:p>
        </p:txBody>
      </p:sp>
      <p:sp>
        <p:nvSpPr>
          <p:cNvPr id="319" name="Shape 319"/>
          <p:cNvSpPr txBox="1"/>
          <p:nvPr/>
        </p:nvSpPr>
        <p:spPr>
          <a:xfrm>
            <a:off x="471436" y="3817330"/>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help</a:t>
            </a:r>
          </a:p>
        </p:txBody>
      </p:sp>
      <p:sp>
        <p:nvSpPr>
          <p:cNvPr id="320" name="Shape 320"/>
          <p:cNvSpPr txBox="1"/>
          <p:nvPr/>
        </p:nvSpPr>
        <p:spPr>
          <a:xfrm>
            <a:off x="1525116"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security</a:t>
            </a:r>
          </a:p>
        </p:txBody>
      </p:sp>
      <p:sp>
        <p:nvSpPr>
          <p:cNvPr id="321" name="Shape 321"/>
          <p:cNvSpPr txBox="1"/>
          <p:nvPr/>
        </p:nvSpPr>
        <p:spPr>
          <a:xfrm>
            <a:off x="3620934"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starts first</a:t>
            </a:r>
          </a:p>
        </p:txBody>
      </p:sp>
      <p:sp>
        <p:nvSpPr>
          <p:cNvPr id="322" name="Shape 322"/>
          <p:cNvSpPr txBox="1"/>
          <p:nvPr/>
        </p:nvSpPr>
        <p:spPr>
          <a:xfrm>
            <a:off x="2567255"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share</a:t>
            </a:r>
          </a:p>
        </p:txBody>
      </p:sp>
      <p:sp>
        <p:nvSpPr>
          <p:cNvPr id="323" name="Shape 323"/>
          <p:cNvSpPr txBox="1"/>
          <p:nvPr/>
        </p:nvSpPr>
        <p:spPr>
          <a:xfrm>
            <a:off x="6770432" y="4652817"/>
            <a:ext cx="9308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virtualisation</a:t>
            </a:r>
          </a:p>
        </p:txBody>
      </p:sp>
      <p:sp>
        <p:nvSpPr>
          <p:cNvPr id="324" name="Shape 324"/>
          <p:cNvSpPr txBox="1"/>
          <p:nvPr/>
        </p:nvSpPr>
        <p:spPr>
          <a:xfrm>
            <a:off x="5850751"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thank you</a:t>
            </a:r>
          </a:p>
        </p:txBody>
      </p:sp>
      <p:sp>
        <p:nvSpPr>
          <p:cNvPr id="325" name="Shape 325"/>
          <p:cNvSpPr txBox="1"/>
          <p:nvPr/>
        </p:nvSpPr>
        <p:spPr>
          <a:xfrm>
            <a:off x="4674613"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support</a:t>
            </a:r>
          </a:p>
        </p:txBody>
      </p:sp>
      <p:sp>
        <p:nvSpPr>
          <p:cNvPr id="326" name="Shape 326"/>
          <p:cNvSpPr txBox="1"/>
          <p:nvPr/>
        </p:nvSpPr>
        <p:spPr>
          <a:xfrm>
            <a:off x="471436" y="4652812"/>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person</a:t>
            </a:r>
          </a:p>
        </p:txBody>
      </p:sp>
      <p:pic>
        <p:nvPicPr>
          <p:cNvPr id="327" name="Shape 327"/>
          <p:cNvPicPr preferRelativeResize="0"/>
          <p:nvPr/>
        </p:nvPicPr>
        <p:blipFill>
          <a:blip r:embed="rId35">
            <a:alphaModFix/>
          </a:blip>
          <a:stretch>
            <a:fillRect/>
          </a:stretch>
        </p:blipFill>
        <p:spPr>
          <a:xfrm>
            <a:off x="478141" y="4041418"/>
            <a:ext cx="565999" cy="565997"/>
          </a:xfrm>
          <a:prstGeom prst="rect">
            <a:avLst/>
          </a:prstGeom>
          <a:noFill/>
          <a:ln>
            <a:noFill/>
          </a:ln>
        </p:spPr>
      </p:pic>
      <p:pic>
        <p:nvPicPr>
          <p:cNvPr id="328" name="Shape 328"/>
          <p:cNvPicPr preferRelativeResize="0"/>
          <p:nvPr/>
        </p:nvPicPr>
        <p:blipFill>
          <a:blip r:embed="rId36">
            <a:alphaModFix/>
          </a:blip>
          <a:stretch>
            <a:fillRect/>
          </a:stretch>
        </p:blipFill>
        <p:spPr>
          <a:xfrm>
            <a:off x="5716742" y="758761"/>
            <a:ext cx="565999" cy="565146"/>
          </a:xfrm>
          <a:prstGeom prst="rect">
            <a:avLst/>
          </a:prstGeom>
          <a:noFill/>
          <a:ln>
            <a:noFill/>
          </a:ln>
        </p:spPr>
      </p:pic>
      <p:sp>
        <p:nvSpPr>
          <p:cNvPr id="329" name="Shape 329"/>
          <p:cNvSpPr txBox="1"/>
          <p:nvPr/>
        </p:nvSpPr>
        <p:spPr>
          <a:xfrm>
            <a:off x="7870332" y="1375008"/>
            <a:ext cx="754799"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Juju</a:t>
            </a:r>
          </a:p>
        </p:txBody>
      </p:sp>
      <p:pic>
        <p:nvPicPr>
          <p:cNvPr id="330" name="Shape 330"/>
          <p:cNvPicPr preferRelativeResize="0"/>
          <p:nvPr/>
        </p:nvPicPr>
        <p:blipFill>
          <a:blip r:embed="rId37">
            <a:alphaModFix/>
          </a:blip>
          <a:stretch>
            <a:fillRect/>
          </a:stretch>
        </p:blipFill>
        <p:spPr>
          <a:xfrm>
            <a:off x="7847190" y="1564061"/>
            <a:ext cx="565987" cy="565987"/>
          </a:xfrm>
          <a:prstGeom prst="rect">
            <a:avLst/>
          </a:prstGeom>
          <a:noFill/>
          <a:ln>
            <a:noFill/>
          </a:ln>
        </p:spPr>
      </p:pic>
      <p:sp>
        <p:nvSpPr>
          <p:cNvPr id="331" name="Shape 331"/>
          <p:cNvSpPr txBox="1"/>
          <p:nvPr/>
        </p:nvSpPr>
        <p:spPr>
          <a:xfrm>
            <a:off x="7713414" y="2200988"/>
            <a:ext cx="1068600" cy="130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000">
                <a:solidFill>
                  <a:srgbClr val="333333"/>
                </a:solidFill>
                <a:latin typeface="Ubuntu"/>
                <a:ea typeface="Ubuntu"/>
                <a:cs typeface="Ubuntu"/>
                <a:sym typeface="Ubuntu"/>
              </a:rPr>
              <a:t>Landscape</a:t>
            </a:r>
          </a:p>
        </p:txBody>
      </p:sp>
      <p:pic>
        <p:nvPicPr>
          <p:cNvPr id="332" name="Shape 332"/>
          <p:cNvPicPr preferRelativeResize="0"/>
          <p:nvPr/>
        </p:nvPicPr>
        <p:blipFill>
          <a:blip r:embed="rId38">
            <a:alphaModFix/>
          </a:blip>
          <a:stretch>
            <a:fillRect/>
          </a:stretch>
        </p:blipFill>
        <p:spPr>
          <a:xfrm>
            <a:off x="7870324" y="763630"/>
            <a:ext cx="565986" cy="56598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p:spTree>
      <p:nvGrpSpPr>
        <p:cNvPr id="333" name="Shape 333"/>
        <p:cNvGrpSpPr/>
        <p:nvPr/>
      </p:nvGrpSpPr>
      <p:grpSpPr>
        <a:xfrm>
          <a:off x="0" y="0"/>
          <a:ext cx="0" cy="0"/>
          <a:chOff x="0" y="0"/>
          <a:chExt cx="0" cy="0"/>
        </a:xfrm>
      </p:grpSpPr>
      <p:sp>
        <p:nvSpPr>
          <p:cNvPr id="334" name="Shape 334"/>
          <p:cNvSpPr txBox="1"/>
          <p:nvPr/>
        </p:nvSpPr>
        <p:spPr>
          <a:xfrm>
            <a:off x="8784579" y="4889003"/>
            <a:ext cx="262199" cy="1875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pic>
        <p:nvPicPr>
          <p:cNvPr id="335" name="Shape 335"/>
          <p:cNvPicPr preferRelativeResize="0"/>
          <p:nvPr/>
        </p:nvPicPr>
        <p:blipFill>
          <a:blip r:embed="rId2">
            <a:alphaModFix/>
          </a:blip>
          <a:stretch>
            <a:fillRect/>
          </a:stretch>
        </p:blipFill>
        <p:spPr>
          <a:xfrm>
            <a:off x="5818150" y="352893"/>
            <a:ext cx="2042440" cy="1622135"/>
          </a:xfrm>
          <a:prstGeom prst="rect">
            <a:avLst/>
          </a:prstGeom>
          <a:noFill/>
          <a:ln>
            <a:noFill/>
          </a:ln>
        </p:spPr>
      </p:pic>
      <p:pic>
        <p:nvPicPr>
          <p:cNvPr id="336" name="Shape 336"/>
          <p:cNvPicPr preferRelativeResize="0"/>
          <p:nvPr/>
        </p:nvPicPr>
        <p:blipFill>
          <a:blip r:embed="rId3">
            <a:alphaModFix/>
          </a:blip>
          <a:stretch>
            <a:fillRect/>
          </a:stretch>
        </p:blipFill>
        <p:spPr>
          <a:xfrm>
            <a:off x="7281825" y="2358206"/>
            <a:ext cx="1127062" cy="1307381"/>
          </a:xfrm>
          <a:prstGeom prst="rect">
            <a:avLst/>
          </a:prstGeom>
          <a:noFill/>
          <a:ln>
            <a:noFill/>
          </a:ln>
        </p:spPr>
      </p:pic>
      <p:pic>
        <p:nvPicPr>
          <p:cNvPr id="337" name="Shape 337"/>
          <p:cNvPicPr preferRelativeResize="0"/>
          <p:nvPr/>
        </p:nvPicPr>
        <p:blipFill>
          <a:blip r:embed="rId4">
            <a:alphaModFix/>
          </a:blip>
          <a:stretch>
            <a:fillRect/>
          </a:stretch>
        </p:blipFill>
        <p:spPr>
          <a:xfrm>
            <a:off x="3864887" y="773586"/>
            <a:ext cx="554510" cy="554486"/>
          </a:xfrm>
          <a:prstGeom prst="rect">
            <a:avLst/>
          </a:prstGeom>
          <a:noFill/>
          <a:ln>
            <a:noFill/>
          </a:ln>
        </p:spPr>
      </p:pic>
      <p:sp>
        <p:nvSpPr>
          <p:cNvPr id="338" name="Shape 338"/>
          <p:cNvSpPr/>
          <p:nvPr/>
        </p:nvSpPr>
        <p:spPr>
          <a:xfrm>
            <a:off x="2945229" y="2172791"/>
            <a:ext cx="1028700" cy="771600"/>
          </a:xfrm>
          <a:prstGeom prst="rect">
            <a:avLst/>
          </a:prstGeom>
          <a:solidFill>
            <a:srgbClr val="FFFFFF"/>
          </a:solidFill>
          <a:ln>
            <a:noFill/>
          </a:ln>
        </p:spPr>
        <p:txBody>
          <a:bodyPr anchorCtr="0" anchor="ctr" bIns="82275" lIns="82275" rIns="82275" tIns="82275">
            <a:noAutofit/>
          </a:bodyPr>
          <a:lstStyle/>
          <a:p>
            <a:pPr lvl="0">
              <a:spcBef>
                <a:spcPts val="0"/>
              </a:spcBef>
              <a:buNone/>
            </a:pPr>
            <a:r>
              <a:t/>
            </a:r>
            <a:endParaRPr/>
          </a:p>
        </p:txBody>
      </p:sp>
      <p:grpSp>
        <p:nvGrpSpPr>
          <p:cNvPr id="339" name="Shape 339"/>
          <p:cNvGrpSpPr/>
          <p:nvPr/>
        </p:nvGrpSpPr>
        <p:grpSpPr>
          <a:xfrm>
            <a:off x="4832669" y="3358346"/>
            <a:ext cx="685800" cy="514350"/>
            <a:chOff x="0" y="0"/>
            <a:chExt cx="762000" cy="762000"/>
          </a:xfrm>
        </p:grpSpPr>
        <p:sp>
          <p:nvSpPr>
            <p:cNvPr id="340" name="Shape 340"/>
            <p:cNvSpPr/>
            <p:nvPr/>
          </p:nvSpPr>
          <p:spPr>
            <a:xfrm>
              <a:off x="0" y="0"/>
              <a:ext cx="762000" cy="762000"/>
            </a:xfrm>
            <a:prstGeom prst="ellipse">
              <a:avLst/>
            </a:prstGeom>
            <a:solidFill>
              <a:srgbClr val="B4B4B4"/>
            </a:solidFill>
            <a:ln>
              <a:noFill/>
            </a:ln>
          </p:spPr>
          <p:txBody>
            <a:bodyPr anchorCtr="0" anchor="t" bIns="0" lIns="0" rIns="0" tIns="0">
              <a:noAutofit/>
            </a:bodyPr>
            <a:lstStyle/>
            <a:p>
              <a:pPr indent="0" lvl="0" marL="0" marR="0" rtl="0" algn="l">
                <a:lnSpc>
                  <a:spcPct val="100000"/>
                </a:lnSpc>
                <a:spcBef>
                  <a:spcPts val="0"/>
                </a:spcBef>
                <a:spcAft>
                  <a:spcPts val="0"/>
                </a:spcAft>
                <a:buNone/>
              </a:pPr>
              <a:r>
                <a:t/>
              </a:r>
              <a:endParaRPr sz="1300"/>
            </a:p>
          </p:txBody>
        </p:sp>
        <p:pic>
          <p:nvPicPr>
            <p:cNvPr id="341" name="Shape 341"/>
            <p:cNvPicPr preferRelativeResize="0"/>
            <p:nvPr/>
          </p:nvPicPr>
          <p:blipFill>
            <a:blip r:embed="rId5">
              <a:alphaModFix/>
            </a:blip>
            <a:stretch>
              <a:fillRect/>
            </a:stretch>
          </p:blipFill>
          <p:spPr>
            <a:xfrm>
              <a:off x="161925" y="111125"/>
              <a:ext cx="406399" cy="500061"/>
            </a:xfrm>
            <a:prstGeom prst="rect">
              <a:avLst/>
            </a:prstGeom>
            <a:noFill/>
            <a:ln>
              <a:noFill/>
            </a:ln>
          </p:spPr>
        </p:pic>
      </p:grpSp>
      <p:grpSp>
        <p:nvGrpSpPr>
          <p:cNvPr id="342" name="Shape 342"/>
          <p:cNvGrpSpPr/>
          <p:nvPr/>
        </p:nvGrpSpPr>
        <p:grpSpPr>
          <a:xfrm>
            <a:off x="3348507" y="3358346"/>
            <a:ext cx="685800" cy="514350"/>
            <a:chOff x="0" y="0"/>
            <a:chExt cx="762000" cy="762000"/>
          </a:xfrm>
        </p:grpSpPr>
        <p:sp>
          <p:nvSpPr>
            <p:cNvPr id="343" name="Shape 343"/>
            <p:cNvSpPr/>
            <p:nvPr/>
          </p:nvSpPr>
          <p:spPr>
            <a:xfrm>
              <a:off x="0" y="0"/>
              <a:ext cx="762000" cy="762000"/>
            </a:xfrm>
            <a:prstGeom prst="ellipse">
              <a:avLst/>
            </a:prstGeom>
            <a:solidFill>
              <a:srgbClr val="B4B4B4"/>
            </a:solidFill>
            <a:ln>
              <a:noFill/>
            </a:ln>
          </p:spPr>
          <p:txBody>
            <a:bodyPr anchorCtr="0" anchor="t" bIns="0" lIns="0" rIns="0" tIns="0">
              <a:noAutofit/>
            </a:bodyPr>
            <a:lstStyle/>
            <a:p>
              <a:pPr indent="0" lvl="0" marL="0" marR="0" rtl="0" algn="l">
                <a:lnSpc>
                  <a:spcPct val="100000"/>
                </a:lnSpc>
                <a:spcBef>
                  <a:spcPts val="0"/>
                </a:spcBef>
                <a:spcAft>
                  <a:spcPts val="0"/>
                </a:spcAft>
                <a:buNone/>
              </a:pPr>
              <a:r>
                <a:t/>
              </a:r>
              <a:endParaRPr sz="1300"/>
            </a:p>
          </p:txBody>
        </p:sp>
        <p:pic>
          <p:nvPicPr>
            <p:cNvPr id="344" name="Shape 344"/>
            <p:cNvPicPr preferRelativeResize="0"/>
            <p:nvPr/>
          </p:nvPicPr>
          <p:blipFill>
            <a:blip r:embed="rId6">
              <a:alphaModFix/>
            </a:blip>
            <a:stretch>
              <a:fillRect/>
            </a:stretch>
          </p:blipFill>
          <p:spPr>
            <a:xfrm>
              <a:off x="47625" y="60325"/>
              <a:ext cx="622300" cy="622300"/>
            </a:xfrm>
            <a:prstGeom prst="rect">
              <a:avLst/>
            </a:prstGeom>
            <a:noFill/>
            <a:ln>
              <a:noFill/>
            </a:ln>
          </p:spPr>
        </p:pic>
      </p:grpSp>
      <p:pic>
        <p:nvPicPr>
          <p:cNvPr id="345" name="Shape 345"/>
          <p:cNvPicPr preferRelativeResize="0"/>
          <p:nvPr/>
        </p:nvPicPr>
        <p:blipFill rotWithShape="1">
          <a:blip r:embed="rId7">
            <a:alphaModFix/>
          </a:blip>
          <a:srcRect b="0" l="21507" r="18865" t="0"/>
          <a:stretch/>
        </p:blipFill>
        <p:spPr>
          <a:xfrm>
            <a:off x="2531674" y="2229103"/>
            <a:ext cx="1187374" cy="811218"/>
          </a:xfrm>
          <a:prstGeom prst="rect">
            <a:avLst/>
          </a:prstGeom>
          <a:noFill/>
          <a:ln>
            <a:noFill/>
          </a:ln>
        </p:spPr>
      </p:pic>
      <p:pic>
        <p:nvPicPr>
          <p:cNvPr id="346" name="Shape 346"/>
          <p:cNvPicPr preferRelativeResize="0"/>
          <p:nvPr/>
        </p:nvPicPr>
        <p:blipFill rotWithShape="1">
          <a:blip r:embed="rId8">
            <a:alphaModFix/>
          </a:blip>
          <a:srcRect b="0" l="10607" r="9932" t="10754"/>
          <a:stretch/>
        </p:blipFill>
        <p:spPr>
          <a:xfrm>
            <a:off x="4384062" y="2187290"/>
            <a:ext cx="1502750" cy="894843"/>
          </a:xfrm>
          <a:prstGeom prst="rect">
            <a:avLst/>
          </a:prstGeom>
          <a:noFill/>
          <a:ln>
            <a:noFill/>
          </a:ln>
        </p:spPr>
      </p:pic>
      <p:pic>
        <p:nvPicPr>
          <p:cNvPr id="347" name="Shape 347"/>
          <p:cNvPicPr preferRelativeResize="0"/>
          <p:nvPr/>
        </p:nvPicPr>
        <p:blipFill>
          <a:blip r:embed="rId9">
            <a:alphaModFix/>
          </a:blip>
          <a:stretch>
            <a:fillRect/>
          </a:stretch>
        </p:blipFill>
        <p:spPr>
          <a:xfrm>
            <a:off x="1883235" y="773590"/>
            <a:ext cx="1076955" cy="1049039"/>
          </a:xfrm>
          <a:prstGeom prst="rect">
            <a:avLst/>
          </a:prstGeom>
          <a:noFill/>
          <a:ln>
            <a:noFill/>
          </a:ln>
        </p:spPr>
      </p:pic>
      <p:pic>
        <p:nvPicPr>
          <p:cNvPr id="348" name="Shape 348"/>
          <p:cNvPicPr preferRelativeResize="0"/>
          <p:nvPr/>
        </p:nvPicPr>
        <p:blipFill>
          <a:blip r:embed="rId10">
            <a:alphaModFix/>
          </a:blip>
          <a:stretch>
            <a:fillRect/>
          </a:stretch>
        </p:blipFill>
        <p:spPr>
          <a:xfrm>
            <a:off x="7719875" y="4267105"/>
            <a:ext cx="730436" cy="540450"/>
          </a:xfrm>
          <a:prstGeom prst="rect">
            <a:avLst/>
          </a:prstGeom>
          <a:noFill/>
          <a:ln>
            <a:noFill/>
          </a:ln>
        </p:spPr>
      </p:pic>
      <p:pic>
        <p:nvPicPr>
          <p:cNvPr id="349" name="Shape 349"/>
          <p:cNvPicPr preferRelativeResize="0"/>
          <p:nvPr/>
        </p:nvPicPr>
        <p:blipFill>
          <a:blip r:embed="rId11">
            <a:alphaModFix/>
          </a:blip>
          <a:stretch>
            <a:fillRect/>
          </a:stretch>
        </p:blipFill>
        <p:spPr>
          <a:xfrm>
            <a:off x="445599" y="4107093"/>
            <a:ext cx="783374" cy="781724"/>
          </a:xfrm>
          <a:prstGeom prst="rect">
            <a:avLst/>
          </a:prstGeom>
          <a:noFill/>
          <a:ln>
            <a:noFill/>
          </a:ln>
        </p:spPr>
      </p:pic>
      <p:pic>
        <p:nvPicPr>
          <p:cNvPr id="350" name="Shape 350"/>
          <p:cNvPicPr preferRelativeResize="0"/>
          <p:nvPr/>
        </p:nvPicPr>
        <p:blipFill>
          <a:blip r:embed="rId12">
            <a:alphaModFix/>
          </a:blip>
          <a:stretch>
            <a:fillRect/>
          </a:stretch>
        </p:blipFill>
        <p:spPr>
          <a:xfrm>
            <a:off x="1863587" y="4106251"/>
            <a:ext cx="783374" cy="783392"/>
          </a:xfrm>
          <a:prstGeom prst="rect">
            <a:avLst/>
          </a:prstGeom>
          <a:noFill/>
          <a:ln>
            <a:noFill/>
          </a:ln>
        </p:spPr>
      </p:pic>
      <p:pic>
        <p:nvPicPr>
          <p:cNvPr id="351" name="Shape 351"/>
          <p:cNvPicPr preferRelativeResize="0"/>
          <p:nvPr/>
        </p:nvPicPr>
        <p:blipFill>
          <a:blip r:embed="rId13">
            <a:alphaModFix/>
          </a:blip>
          <a:stretch>
            <a:fillRect/>
          </a:stretch>
        </p:blipFill>
        <p:spPr>
          <a:xfrm>
            <a:off x="3293954" y="4267107"/>
            <a:ext cx="817576" cy="540448"/>
          </a:xfrm>
          <a:prstGeom prst="rect">
            <a:avLst/>
          </a:prstGeom>
          <a:noFill/>
          <a:ln>
            <a:noFill/>
          </a:ln>
        </p:spPr>
      </p:pic>
      <p:pic>
        <p:nvPicPr>
          <p:cNvPr id="352" name="Shape 352"/>
          <p:cNvPicPr preferRelativeResize="0"/>
          <p:nvPr/>
        </p:nvPicPr>
        <p:blipFill>
          <a:blip r:embed="rId14">
            <a:alphaModFix/>
          </a:blip>
          <a:stretch>
            <a:fillRect/>
          </a:stretch>
        </p:blipFill>
        <p:spPr>
          <a:xfrm>
            <a:off x="4734641" y="4232012"/>
            <a:ext cx="987244" cy="610640"/>
          </a:xfrm>
          <a:prstGeom prst="rect">
            <a:avLst/>
          </a:prstGeom>
          <a:noFill/>
          <a:ln>
            <a:noFill/>
          </a:ln>
        </p:spPr>
      </p:pic>
      <p:pic>
        <p:nvPicPr>
          <p:cNvPr id="353" name="Shape 353"/>
          <p:cNvPicPr preferRelativeResize="0"/>
          <p:nvPr/>
        </p:nvPicPr>
        <p:blipFill>
          <a:blip r:embed="rId15">
            <a:alphaModFix/>
          </a:blip>
          <a:stretch>
            <a:fillRect/>
          </a:stretch>
        </p:blipFill>
        <p:spPr>
          <a:xfrm>
            <a:off x="6448225" y="4106240"/>
            <a:ext cx="695011" cy="783393"/>
          </a:xfrm>
          <a:prstGeom prst="rect">
            <a:avLst/>
          </a:prstGeom>
          <a:noFill/>
          <a:ln>
            <a:noFill/>
          </a:ln>
        </p:spPr>
      </p:pic>
      <p:sp>
        <p:nvSpPr>
          <p:cNvPr id="354" name="Shape 354"/>
          <p:cNvSpPr txBox="1"/>
          <p:nvPr/>
        </p:nvSpPr>
        <p:spPr>
          <a:xfrm>
            <a:off x="569275" y="214350"/>
            <a:ext cx="7753199" cy="294900"/>
          </a:xfrm>
          <a:prstGeom prst="rect">
            <a:avLst/>
          </a:prstGeom>
          <a:noFill/>
          <a:ln>
            <a:noFill/>
          </a:ln>
        </p:spPr>
        <p:txBody>
          <a:bodyPr anchorCtr="0" anchor="ctr" bIns="0" lIns="0" rIns="0" tIns="0">
            <a:noAutofit/>
          </a:bodyPr>
          <a:lstStyle/>
          <a:p>
            <a:pPr indent="0" lvl="0" marL="0" marR="0" rtl="0">
              <a:lnSpc>
                <a:spcPct val="100000"/>
              </a:lnSpc>
              <a:spcBef>
                <a:spcPts val="0"/>
              </a:spcBef>
              <a:spcAft>
                <a:spcPts val="0"/>
              </a:spcAft>
              <a:buClr>
                <a:srgbClr val="333333"/>
              </a:buClr>
              <a:buSzPct val="25000"/>
              <a:buFont typeface="Ubuntu"/>
              <a:buNone/>
            </a:pPr>
            <a:r>
              <a:rPr lang="en-GB" sz="2300">
                <a:solidFill>
                  <a:srgbClr val="333333"/>
                </a:solidFill>
                <a:latin typeface="Ubuntu"/>
                <a:ea typeface="Ubuntu"/>
                <a:cs typeface="Ubuntu"/>
                <a:sym typeface="Ubuntu"/>
              </a:rPr>
              <a:t>Logos</a:t>
            </a:r>
          </a:p>
        </p:txBody>
      </p:sp>
      <p:pic>
        <p:nvPicPr>
          <p:cNvPr id="355" name="Shape 355"/>
          <p:cNvPicPr preferRelativeResize="0"/>
          <p:nvPr/>
        </p:nvPicPr>
        <p:blipFill>
          <a:blip r:embed="rId16">
            <a:alphaModFix/>
          </a:blip>
          <a:stretch>
            <a:fillRect/>
          </a:stretch>
        </p:blipFill>
        <p:spPr>
          <a:xfrm>
            <a:off x="6069625" y="3344375"/>
            <a:ext cx="514348" cy="514348"/>
          </a:xfrm>
          <a:prstGeom prst="rect">
            <a:avLst/>
          </a:prstGeom>
          <a:noFill/>
          <a:ln>
            <a:noFill/>
          </a:ln>
        </p:spPr>
      </p:pic>
      <p:pic>
        <p:nvPicPr>
          <p:cNvPr id="356" name="Shape 356"/>
          <p:cNvPicPr preferRelativeResize="0"/>
          <p:nvPr/>
        </p:nvPicPr>
        <p:blipFill>
          <a:blip r:embed="rId17">
            <a:alphaModFix/>
          </a:blip>
          <a:stretch>
            <a:fillRect/>
          </a:stretch>
        </p:blipFill>
        <p:spPr>
          <a:xfrm>
            <a:off x="598174" y="773587"/>
            <a:ext cx="554512" cy="554529"/>
          </a:xfrm>
          <a:prstGeom prst="rect">
            <a:avLst/>
          </a:prstGeom>
          <a:noFill/>
          <a:ln>
            <a:noFill/>
          </a:ln>
        </p:spPr>
      </p:pic>
      <p:pic>
        <p:nvPicPr>
          <p:cNvPr id="357" name="Shape 357"/>
          <p:cNvPicPr preferRelativeResize="0"/>
          <p:nvPr/>
        </p:nvPicPr>
        <p:blipFill>
          <a:blip r:embed="rId18">
            <a:alphaModFix/>
          </a:blip>
          <a:stretch>
            <a:fillRect/>
          </a:stretch>
        </p:blipFill>
        <p:spPr>
          <a:xfrm>
            <a:off x="569275" y="2236350"/>
            <a:ext cx="817576" cy="70918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penStack Icons">
    <p:spTree>
      <p:nvGrpSpPr>
        <p:cNvPr id="358" name="Shape 358"/>
        <p:cNvGrpSpPr/>
        <p:nvPr/>
      </p:nvGrpSpPr>
      <p:grpSpPr>
        <a:xfrm>
          <a:off x="0" y="0"/>
          <a:ext cx="0" cy="0"/>
          <a:chOff x="0" y="0"/>
          <a:chExt cx="0" cy="0"/>
        </a:xfrm>
      </p:grpSpPr>
      <p:sp>
        <p:nvSpPr>
          <p:cNvPr id="359" name="Shape 359"/>
          <p:cNvSpPr txBox="1"/>
          <p:nvPr/>
        </p:nvSpPr>
        <p:spPr>
          <a:xfrm>
            <a:off x="8784579" y="4889003"/>
            <a:ext cx="262199" cy="1875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pic>
        <p:nvPicPr>
          <p:cNvPr id="360" name="Shape 360"/>
          <p:cNvPicPr preferRelativeResize="0"/>
          <p:nvPr/>
        </p:nvPicPr>
        <p:blipFill>
          <a:blip r:embed="rId2">
            <a:alphaModFix/>
          </a:blip>
          <a:stretch>
            <a:fillRect/>
          </a:stretch>
        </p:blipFill>
        <p:spPr>
          <a:xfrm>
            <a:off x="1151259" y="796162"/>
            <a:ext cx="1030536" cy="967245"/>
          </a:xfrm>
          <a:prstGeom prst="rect">
            <a:avLst/>
          </a:prstGeom>
          <a:noFill/>
          <a:ln>
            <a:noFill/>
          </a:ln>
        </p:spPr>
      </p:pic>
      <p:pic>
        <p:nvPicPr>
          <p:cNvPr id="361" name="Shape 361"/>
          <p:cNvPicPr preferRelativeResize="0"/>
          <p:nvPr/>
        </p:nvPicPr>
        <p:blipFill>
          <a:blip r:embed="rId3">
            <a:alphaModFix/>
          </a:blip>
          <a:stretch>
            <a:fillRect/>
          </a:stretch>
        </p:blipFill>
        <p:spPr>
          <a:xfrm>
            <a:off x="2979240" y="796162"/>
            <a:ext cx="1030536" cy="968371"/>
          </a:xfrm>
          <a:prstGeom prst="rect">
            <a:avLst/>
          </a:prstGeom>
          <a:noFill/>
          <a:ln>
            <a:noFill/>
          </a:ln>
        </p:spPr>
      </p:pic>
      <p:pic>
        <p:nvPicPr>
          <p:cNvPr id="362" name="Shape 362"/>
          <p:cNvPicPr preferRelativeResize="0"/>
          <p:nvPr/>
        </p:nvPicPr>
        <p:blipFill>
          <a:blip r:embed="rId4">
            <a:alphaModFix/>
          </a:blip>
          <a:stretch>
            <a:fillRect/>
          </a:stretch>
        </p:blipFill>
        <p:spPr>
          <a:xfrm>
            <a:off x="4715497" y="796162"/>
            <a:ext cx="1030536" cy="968371"/>
          </a:xfrm>
          <a:prstGeom prst="rect">
            <a:avLst/>
          </a:prstGeom>
          <a:noFill/>
          <a:ln>
            <a:noFill/>
          </a:ln>
        </p:spPr>
      </p:pic>
      <p:pic>
        <p:nvPicPr>
          <p:cNvPr id="363" name="Shape 363"/>
          <p:cNvPicPr preferRelativeResize="0"/>
          <p:nvPr/>
        </p:nvPicPr>
        <p:blipFill>
          <a:blip r:embed="rId5">
            <a:alphaModFix/>
          </a:blip>
          <a:stretch>
            <a:fillRect/>
          </a:stretch>
        </p:blipFill>
        <p:spPr>
          <a:xfrm>
            <a:off x="6451750" y="796162"/>
            <a:ext cx="1030536" cy="967245"/>
          </a:xfrm>
          <a:prstGeom prst="rect">
            <a:avLst/>
          </a:prstGeom>
          <a:noFill/>
          <a:ln>
            <a:noFill/>
          </a:ln>
        </p:spPr>
      </p:pic>
      <p:pic>
        <p:nvPicPr>
          <p:cNvPr id="364" name="Shape 364"/>
          <p:cNvPicPr preferRelativeResize="0"/>
          <p:nvPr/>
        </p:nvPicPr>
        <p:blipFill>
          <a:blip r:embed="rId6">
            <a:alphaModFix/>
          </a:blip>
          <a:stretch>
            <a:fillRect/>
          </a:stretch>
        </p:blipFill>
        <p:spPr>
          <a:xfrm>
            <a:off x="1151255" y="2264702"/>
            <a:ext cx="1030536" cy="967243"/>
          </a:xfrm>
          <a:prstGeom prst="rect">
            <a:avLst/>
          </a:prstGeom>
          <a:noFill/>
          <a:ln>
            <a:noFill/>
          </a:ln>
        </p:spPr>
      </p:pic>
      <p:pic>
        <p:nvPicPr>
          <p:cNvPr id="365" name="Shape 365"/>
          <p:cNvPicPr preferRelativeResize="0"/>
          <p:nvPr/>
        </p:nvPicPr>
        <p:blipFill>
          <a:blip r:embed="rId7">
            <a:alphaModFix/>
          </a:blip>
          <a:stretch>
            <a:fillRect/>
          </a:stretch>
        </p:blipFill>
        <p:spPr>
          <a:xfrm>
            <a:off x="2979242" y="2264701"/>
            <a:ext cx="1030536" cy="968631"/>
          </a:xfrm>
          <a:prstGeom prst="rect">
            <a:avLst/>
          </a:prstGeom>
          <a:noFill/>
          <a:ln>
            <a:noFill/>
          </a:ln>
        </p:spPr>
      </p:pic>
      <p:pic>
        <p:nvPicPr>
          <p:cNvPr id="366" name="Shape 366"/>
          <p:cNvPicPr preferRelativeResize="0"/>
          <p:nvPr/>
        </p:nvPicPr>
        <p:blipFill>
          <a:blip r:embed="rId8">
            <a:alphaModFix/>
          </a:blip>
          <a:stretch>
            <a:fillRect/>
          </a:stretch>
        </p:blipFill>
        <p:spPr>
          <a:xfrm>
            <a:off x="4715497" y="2264701"/>
            <a:ext cx="1030536" cy="968622"/>
          </a:xfrm>
          <a:prstGeom prst="rect">
            <a:avLst/>
          </a:prstGeom>
          <a:noFill/>
          <a:ln>
            <a:noFill/>
          </a:ln>
        </p:spPr>
      </p:pic>
      <p:pic>
        <p:nvPicPr>
          <p:cNvPr id="367" name="Shape 367"/>
          <p:cNvPicPr preferRelativeResize="0"/>
          <p:nvPr/>
        </p:nvPicPr>
        <p:blipFill>
          <a:blip r:embed="rId9">
            <a:alphaModFix/>
          </a:blip>
          <a:stretch>
            <a:fillRect/>
          </a:stretch>
        </p:blipFill>
        <p:spPr>
          <a:xfrm>
            <a:off x="6451747" y="2264701"/>
            <a:ext cx="1030536" cy="968628"/>
          </a:xfrm>
          <a:prstGeom prst="rect">
            <a:avLst/>
          </a:prstGeom>
          <a:noFill/>
          <a:ln>
            <a:noFill/>
          </a:ln>
        </p:spPr>
      </p:pic>
      <p:pic>
        <p:nvPicPr>
          <p:cNvPr id="368" name="Shape 368"/>
          <p:cNvPicPr preferRelativeResize="0"/>
          <p:nvPr/>
        </p:nvPicPr>
        <p:blipFill>
          <a:blip r:embed="rId10">
            <a:alphaModFix/>
          </a:blip>
          <a:stretch>
            <a:fillRect/>
          </a:stretch>
        </p:blipFill>
        <p:spPr>
          <a:xfrm>
            <a:off x="1151250" y="3667046"/>
            <a:ext cx="1030536" cy="968628"/>
          </a:xfrm>
          <a:prstGeom prst="rect">
            <a:avLst/>
          </a:prstGeom>
          <a:noFill/>
          <a:ln>
            <a:noFill/>
          </a:ln>
        </p:spPr>
      </p:pic>
      <p:pic>
        <p:nvPicPr>
          <p:cNvPr id="369" name="Shape 369"/>
          <p:cNvPicPr preferRelativeResize="0"/>
          <p:nvPr/>
        </p:nvPicPr>
        <p:blipFill>
          <a:blip r:embed="rId11">
            <a:alphaModFix/>
          </a:blip>
          <a:stretch>
            <a:fillRect/>
          </a:stretch>
        </p:blipFill>
        <p:spPr>
          <a:xfrm>
            <a:off x="2979239" y="3667046"/>
            <a:ext cx="1030536" cy="968628"/>
          </a:xfrm>
          <a:prstGeom prst="rect">
            <a:avLst/>
          </a:prstGeom>
          <a:noFill/>
          <a:ln>
            <a:noFill/>
          </a:ln>
        </p:spPr>
      </p:pic>
      <p:sp>
        <p:nvSpPr>
          <p:cNvPr id="370" name="Shape 370"/>
          <p:cNvSpPr txBox="1"/>
          <p:nvPr/>
        </p:nvSpPr>
        <p:spPr>
          <a:xfrm>
            <a:off x="1281025" y="182186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GLANCE</a:t>
            </a:r>
          </a:p>
        </p:txBody>
      </p:sp>
      <p:sp>
        <p:nvSpPr>
          <p:cNvPr id="371" name="Shape 371"/>
          <p:cNvSpPr txBox="1"/>
          <p:nvPr/>
        </p:nvSpPr>
        <p:spPr>
          <a:xfrm>
            <a:off x="3108900" y="182186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HORIZON</a:t>
            </a:r>
          </a:p>
        </p:txBody>
      </p:sp>
      <p:sp>
        <p:nvSpPr>
          <p:cNvPr id="372" name="Shape 372"/>
          <p:cNvSpPr txBox="1"/>
          <p:nvPr/>
        </p:nvSpPr>
        <p:spPr>
          <a:xfrm>
            <a:off x="4845150" y="182186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KEYSTONE</a:t>
            </a:r>
          </a:p>
        </p:txBody>
      </p:sp>
      <p:sp>
        <p:nvSpPr>
          <p:cNvPr id="373" name="Shape 373"/>
          <p:cNvSpPr txBox="1"/>
          <p:nvPr/>
        </p:nvSpPr>
        <p:spPr>
          <a:xfrm>
            <a:off x="6581400" y="182186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NOVA</a:t>
            </a:r>
          </a:p>
        </p:txBody>
      </p:sp>
      <p:sp>
        <p:nvSpPr>
          <p:cNvPr id="374" name="Shape 374"/>
          <p:cNvSpPr txBox="1"/>
          <p:nvPr/>
        </p:nvSpPr>
        <p:spPr>
          <a:xfrm>
            <a:off x="3108900" y="3315187"/>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CEILOMETER</a:t>
            </a:r>
          </a:p>
        </p:txBody>
      </p:sp>
      <p:sp>
        <p:nvSpPr>
          <p:cNvPr id="375" name="Shape 375"/>
          <p:cNvSpPr txBox="1"/>
          <p:nvPr/>
        </p:nvSpPr>
        <p:spPr>
          <a:xfrm>
            <a:off x="4845150" y="3315187"/>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CINDER</a:t>
            </a:r>
          </a:p>
        </p:txBody>
      </p:sp>
      <p:sp>
        <p:nvSpPr>
          <p:cNvPr id="376" name="Shape 376"/>
          <p:cNvSpPr txBox="1"/>
          <p:nvPr/>
        </p:nvSpPr>
        <p:spPr>
          <a:xfrm>
            <a:off x="6581400" y="3315187"/>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HEAT</a:t>
            </a:r>
          </a:p>
        </p:txBody>
      </p:sp>
      <p:sp>
        <p:nvSpPr>
          <p:cNvPr id="377" name="Shape 377"/>
          <p:cNvSpPr txBox="1"/>
          <p:nvPr/>
        </p:nvSpPr>
        <p:spPr>
          <a:xfrm>
            <a:off x="1281025" y="3315187"/>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SWIFT</a:t>
            </a:r>
          </a:p>
        </p:txBody>
      </p:sp>
      <p:sp>
        <p:nvSpPr>
          <p:cNvPr id="378" name="Shape 378"/>
          <p:cNvSpPr txBox="1"/>
          <p:nvPr/>
        </p:nvSpPr>
        <p:spPr>
          <a:xfrm>
            <a:off x="3108900" y="469421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NICIRA NVP</a:t>
            </a:r>
          </a:p>
        </p:txBody>
      </p:sp>
      <p:sp>
        <p:nvSpPr>
          <p:cNvPr id="379" name="Shape 379"/>
          <p:cNvSpPr txBox="1"/>
          <p:nvPr/>
        </p:nvSpPr>
        <p:spPr>
          <a:xfrm>
            <a:off x="1281025" y="4694212"/>
            <a:ext cx="1244399"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NEUTRON</a:t>
            </a:r>
          </a:p>
        </p:txBody>
      </p:sp>
      <p:sp>
        <p:nvSpPr>
          <p:cNvPr id="380" name="Shape 380"/>
          <p:cNvSpPr txBox="1"/>
          <p:nvPr/>
        </p:nvSpPr>
        <p:spPr>
          <a:xfrm>
            <a:off x="569275" y="214350"/>
            <a:ext cx="7753199" cy="294900"/>
          </a:xfrm>
          <a:prstGeom prst="rect">
            <a:avLst/>
          </a:prstGeom>
          <a:noFill/>
          <a:ln>
            <a:noFill/>
          </a:ln>
        </p:spPr>
        <p:txBody>
          <a:bodyPr anchorCtr="0" anchor="ctr" bIns="0" lIns="0" rIns="0" tIns="0">
            <a:noAutofit/>
          </a:bodyPr>
          <a:lstStyle/>
          <a:p>
            <a:pPr indent="0" lvl="0" marL="0" marR="0" rtl="0">
              <a:lnSpc>
                <a:spcPct val="100000"/>
              </a:lnSpc>
              <a:spcBef>
                <a:spcPts val="0"/>
              </a:spcBef>
              <a:spcAft>
                <a:spcPts val="0"/>
              </a:spcAft>
              <a:buClr>
                <a:srgbClr val="333333"/>
              </a:buClr>
              <a:buSzPct val="25000"/>
              <a:buFont typeface="Ubuntu"/>
              <a:buNone/>
            </a:pPr>
            <a:r>
              <a:rPr lang="en-GB" sz="2300">
                <a:solidFill>
                  <a:srgbClr val="333333"/>
                </a:solidFill>
                <a:latin typeface="Ubuntu"/>
                <a:ea typeface="Ubuntu"/>
                <a:cs typeface="Ubuntu"/>
                <a:sym typeface="Ubuntu"/>
              </a:rPr>
              <a:t>OpenStack Icons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scriptive Images">
    <p:spTree>
      <p:nvGrpSpPr>
        <p:cNvPr id="381" name="Shape 381"/>
        <p:cNvGrpSpPr/>
        <p:nvPr/>
      </p:nvGrpSpPr>
      <p:grpSpPr>
        <a:xfrm>
          <a:off x="0" y="0"/>
          <a:ext cx="0" cy="0"/>
          <a:chOff x="0" y="0"/>
          <a:chExt cx="0" cy="0"/>
        </a:xfrm>
      </p:grpSpPr>
      <p:sp>
        <p:nvSpPr>
          <p:cNvPr id="382" name="Shape 382"/>
          <p:cNvSpPr txBox="1"/>
          <p:nvPr/>
        </p:nvSpPr>
        <p:spPr>
          <a:xfrm>
            <a:off x="8784579" y="4889003"/>
            <a:ext cx="262199" cy="1875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sp>
        <p:nvSpPr>
          <p:cNvPr id="383" name="Shape 383"/>
          <p:cNvSpPr txBox="1"/>
          <p:nvPr/>
        </p:nvSpPr>
        <p:spPr>
          <a:xfrm>
            <a:off x="569275" y="214350"/>
            <a:ext cx="7753199" cy="294900"/>
          </a:xfrm>
          <a:prstGeom prst="rect">
            <a:avLst/>
          </a:prstGeom>
          <a:noFill/>
          <a:ln>
            <a:noFill/>
          </a:ln>
        </p:spPr>
        <p:txBody>
          <a:bodyPr anchorCtr="0" anchor="ctr" bIns="0" lIns="0" rIns="0" tIns="0">
            <a:noAutofit/>
          </a:bodyPr>
          <a:lstStyle/>
          <a:p>
            <a:pPr indent="0" lvl="0" marL="0" marR="0" rtl="0">
              <a:lnSpc>
                <a:spcPct val="100000"/>
              </a:lnSpc>
              <a:spcBef>
                <a:spcPts val="0"/>
              </a:spcBef>
              <a:spcAft>
                <a:spcPts val="0"/>
              </a:spcAft>
              <a:buClr>
                <a:srgbClr val="333333"/>
              </a:buClr>
              <a:buSzPct val="25000"/>
              <a:buFont typeface="Ubuntu"/>
              <a:buNone/>
            </a:pPr>
            <a:r>
              <a:rPr lang="en-GB" sz="2300">
                <a:solidFill>
                  <a:srgbClr val="333333"/>
                </a:solidFill>
                <a:latin typeface="Ubuntu"/>
                <a:ea typeface="Ubuntu"/>
                <a:cs typeface="Ubuntu"/>
                <a:sym typeface="Ubuntu"/>
              </a:rPr>
              <a:t>Descriptive images</a:t>
            </a:r>
          </a:p>
        </p:txBody>
      </p:sp>
      <p:pic>
        <p:nvPicPr>
          <p:cNvPr id="384" name="Shape 384"/>
          <p:cNvPicPr preferRelativeResize="0"/>
          <p:nvPr/>
        </p:nvPicPr>
        <p:blipFill>
          <a:blip r:embed="rId2">
            <a:alphaModFix/>
          </a:blip>
          <a:stretch>
            <a:fillRect/>
          </a:stretch>
        </p:blipFill>
        <p:spPr>
          <a:xfrm>
            <a:off x="405447" y="874481"/>
            <a:ext cx="1114424" cy="947920"/>
          </a:xfrm>
          <a:prstGeom prst="rect">
            <a:avLst/>
          </a:prstGeom>
          <a:noFill/>
          <a:ln>
            <a:noFill/>
          </a:ln>
        </p:spPr>
      </p:pic>
      <p:pic>
        <p:nvPicPr>
          <p:cNvPr id="385" name="Shape 385"/>
          <p:cNvPicPr preferRelativeResize="0"/>
          <p:nvPr/>
        </p:nvPicPr>
        <p:blipFill>
          <a:blip r:embed="rId3">
            <a:alphaModFix/>
          </a:blip>
          <a:stretch>
            <a:fillRect/>
          </a:stretch>
        </p:blipFill>
        <p:spPr>
          <a:xfrm>
            <a:off x="2880513" y="1023975"/>
            <a:ext cx="1114424" cy="805603"/>
          </a:xfrm>
          <a:prstGeom prst="rect">
            <a:avLst/>
          </a:prstGeom>
          <a:noFill/>
          <a:ln>
            <a:noFill/>
          </a:ln>
        </p:spPr>
      </p:pic>
      <p:pic>
        <p:nvPicPr>
          <p:cNvPr id="386" name="Shape 386"/>
          <p:cNvPicPr preferRelativeResize="0"/>
          <p:nvPr/>
        </p:nvPicPr>
        <p:blipFill>
          <a:blip r:embed="rId4">
            <a:alphaModFix/>
          </a:blip>
          <a:stretch>
            <a:fillRect/>
          </a:stretch>
        </p:blipFill>
        <p:spPr>
          <a:xfrm>
            <a:off x="5076233" y="1138143"/>
            <a:ext cx="985467" cy="727181"/>
          </a:xfrm>
          <a:prstGeom prst="rect">
            <a:avLst/>
          </a:prstGeom>
          <a:noFill/>
          <a:ln>
            <a:noFill/>
          </a:ln>
        </p:spPr>
      </p:pic>
      <p:pic>
        <p:nvPicPr>
          <p:cNvPr id="387" name="Shape 387"/>
          <p:cNvPicPr preferRelativeResize="0"/>
          <p:nvPr/>
        </p:nvPicPr>
        <p:blipFill>
          <a:blip r:embed="rId5">
            <a:alphaModFix/>
          </a:blip>
          <a:stretch>
            <a:fillRect/>
          </a:stretch>
        </p:blipFill>
        <p:spPr>
          <a:xfrm>
            <a:off x="401525" y="3069789"/>
            <a:ext cx="1442081" cy="1027254"/>
          </a:xfrm>
          <a:prstGeom prst="rect">
            <a:avLst/>
          </a:prstGeom>
          <a:noFill/>
          <a:ln>
            <a:noFill/>
          </a:ln>
        </p:spPr>
      </p:pic>
      <p:pic>
        <p:nvPicPr>
          <p:cNvPr id="388" name="Shape 388"/>
          <p:cNvPicPr preferRelativeResize="0"/>
          <p:nvPr/>
        </p:nvPicPr>
        <p:blipFill>
          <a:blip r:embed="rId6">
            <a:alphaModFix/>
          </a:blip>
          <a:stretch>
            <a:fillRect/>
          </a:stretch>
        </p:blipFill>
        <p:spPr>
          <a:xfrm>
            <a:off x="2784788" y="2931304"/>
            <a:ext cx="1258012" cy="1159119"/>
          </a:xfrm>
          <a:prstGeom prst="rect">
            <a:avLst/>
          </a:prstGeom>
          <a:noFill/>
          <a:ln>
            <a:noFill/>
          </a:ln>
        </p:spPr>
      </p:pic>
      <p:pic>
        <p:nvPicPr>
          <p:cNvPr id="389" name="Shape 389"/>
          <p:cNvPicPr preferRelativeResize="0"/>
          <p:nvPr/>
        </p:nvPicPr>
        <p:blipFill>
          <a:blip r:embed="rId7">
            <a:alphaModFix/>
          </a:blip>
          <a:stretch>
            <a:fillRect/>
          </a:stretch>
        </p:blipFill>
        <p:spPr>
          <a:xfrm>
            <a:off x="5112511" y="3106391"/>
            <a:ext cx="931050" cy="925081"/>
          </a:xfrm>
          <a:prstGeom prst="rect">
            <a:avLst/>
          </a:prstGeom>
          <a:noFill/>
          <a:ln>
            <a:noFill/>
          </a:ln>
        </p:spPr>
      </p:pic>
      <p:sp>
        <p:nvSpPr>
          <p:cNvPr id="390" name="Shape 390"/>
          <p:cNvSpPr txBox="1"/>
          <p:nvPr/>
        </p:nvSpPr>
        <p:spPr>
          <a:xfrm>
            <a:off x="924070" y="2114643"/>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Landscape</a:t>
            </a:r>
          </a:p>
        </p:txBody>
      </p:sp>
      <p:sp>
        <p:nvSpPr>
          <p:cNvPr id="391" name="Shape 391"/>
          <p:cNvSpPr txBox="1"/>
          <p:nvPr/>
        </p:nvSpPr>
        <p:spPr>
          <a:xfrm>
            <a:off x="3125013" y="2114643"/>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Juju</a:t>
            </a:r>
          </a:p>
        </p:txBody>
      </p:sp>
      <p:sp>
        <p:nvSpPr>
          <p:cNvPr id="392" name="Shape 392"/>
          <p:cNvSpPr txBox="1"/>
          <p:nvPr/>
        </p:nvSpPr>
        <p:spPr>
          <a:xfrm>
            <a:off x="5234761" y="2114643"/>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MAAS</a:t>
            </a:r>
          </a:p>
        </p:txBody>
      </p:sp>
      <p:sp>
        <p:nvSpPr>
          <p:cNvPr id="393" name="Shape 393"/>
          <p:cNvSpPr txBox="1"/>
          <p:nvPr/>
        </p:nvSpPr>
        <p:spPr>
          <a:xfrm>
            <a:off x="976020" y="4265062"/>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Charms</a:t>
            </a:r>
          </a:p>
        </p:txBody>
      </p:sp>
      <p:sp>
        <p:nvSpPr>
          <p:cNvPr id="394" name="Shape 394"/>
          <p:cNvSpPr txBox="1"/>
          <p:nvPr/>
        </p:nvSpPr>
        <p:spPr>
          <a:xfrm>
            <a:off x="3125013" y="4265062"/>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LXD</a:t>
            </a:r>
          </a:p>
        </p:txBody>
      </p:sp>
      <p:sp>
        <p:nvSpPr>
          <p:cNvPr id="395" name="Shape 395"/>
          <p:cNvSpPr txBox="1"/>
          <p:nvPr/>
        </p:nvSpPr>
        <p:spPr>
          <a:xfrm>
            <a:off x="5112511" y="4265062"/>
            <a:ext cx="12414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Cloud Foundry</a:t>
            </a:r>
          </a:p>
        </p:txBody>
      </p:sp>
      <p:pic>
        <p:nvPicPr>
          <p:cNvPr id="396" name="Shape 396"/>
          <p:cNvPicPr preferRelativeResize="0"/>
          <p:nvPr/>
        </p:nvPicPr>
        <p:blipFill>
          <a:blip r:embed="rId8">
            <a:alphaModFix/>
          </a:blip>
          <a:stretch>
            <a:fillRect/>
          </a:stretch>
        </p:blipFill>
        <p:spPr>
          <a:xfrm>
            <a:off x="6946733" y="1001019"/>
            <a:ext cx="1258008" cy="889224"/>
          </a:xfrm>
          <a:prstGeom prst="rect">
            <a:avLst/>
          </a:prstGeom>
          <a:noFill/>
          <a:ln>
            <a:noFill/>
          </a:ln>
        </p:spPr>
      </p:pic>
      <p:sp>
        <p:nvSpPr>
          <p:cNvPr id="397" name="Shape 397"/>
          <p:cNvSpPr txBox="1"/>
          <p:nvPr/>
        </p:nvSpPr>
        <p:spPr>
          <a:xfrm>
            <a:off x="7286961" y="2114643"/>
            <a:ext cx="9969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Snappy</a:t>
            </a:r>
          </a:p>
        </p:txBody>
      </p:sp>
      <p:pic>
        <p:nvPicPr>
          <p:cNvPr id="398" name="Shape 398"/>
          <p:cNvPicPr preferRelativeResize="0"/>
          <p:nvPr/>
        </p:nvPicPr>
        <p:blipFill>
          <a:blip r:embed="rId9">
            <a:alphaModFix/>
          </a:blip>
          <a:stretch>
            <a:fillRect/>
          </a:stretch>
        </p:blipFill>
        <p:spPr>
          <a:xfrm>
            <a:off x="6946725" y="3009223"/>
            <a:ext cx="1258014" cy="1003274"/>
          </a:xfrm>
          <a:prstGeom prst="rect">
            <a:avLst/>
          </a:prstGeom>
          <a:noFill/>
          <a:ln>
            <a:noFill/>
          </a:ln>
        </p:spPr>
      </p:pic>
      <p:sp>
        <p:nvSpPr>
          <p:cNvPr id="399" name="Shape 399"/>
          <p:cNvSpPr txBox="1"/>
          <p:nvPr/>
        </p:nvSpPr>
        <p:spPr>
          <a:xfrm>
            <a:off x="7081085" y="4265062"/>
            <a:ext cx="1241400" cy="1484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3333"/>
              </a:buClr>
              <a:buSzPct val="25000"/>
              <a:buFont typeface="Ubuntu"/>
              <a:buNone/>
            </a:pPr>
            <a:r>
              <a:rPr lang="en-GB" sz="1200">
                <a:solidFill>
                  <a:srgbClr val="333333"/>
                </a:solidFill>
                <a:latin typeface="Ubuntu"/>
                <a:ea typeface="Ubuntu"/>
                <a:cs typeface="Ubuntu"/>
                <a:sym typeface="Ubuntu"/>
              </a:rPr>
              <a:t>Hyperscale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eck cover">
    <p:bg>
      <p:bgPr>
        <a:solidFill>
          <a:srgbClr val="2C001E"/>
        </a:solidFill>
      </p:bgPr>
    </p:bg>
    <p:spTree>
      <p:nvGrpSpPr>
        <p:cNvPr id="403" name="Shape 403"/>
        <p:cNvGrpSpPr/>
        <p:nvPr/>
      </p:nvGrpSpPr>
      <p:grpSpPr>
        <a:xfrm>
          <a:off x="0" y="0"/>
          <a:ext cx="0" cy="0"/>
          <a:chOff x="0" y="0"/>
          <a:chExt cx="0" cy="0"/>
        </a:xfrm>
      </p:grpSpPr>
      <p:sp>
        <p:nvSpPr>
          <p:cNvPr id="404" name="Shape 404"/>
          <p:cNvSpPr txBox="1"/>
          <p:nvPr>
            <p:ph type="ctrTitle"/>
          </p:nvPr>
        </p:nvSpPr>
        <p:spPr>
          <a:xfrm>
            <a:off x="3810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05" name="Shape 405"/>
          <p:cNvSpPr txBox="1"/>
          <p:nvPr>
            <p:ph idx="1" type="subTitle"/>
          </p:nvPr>
        </p:nvSpPr>
        <p:spPr>
          <a:xfrm>
            <a:off x="3810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406" name="Shape 406"/>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407" name="Shape 407"/>
          <p:cNvPicPr preferRelativeResize="0"/>
          <p:nvPr/>
        </p:nvPicPr>
        <p:blipFill>
          <a:blip r:embed="rId2">
            <a:alphaModFix/>
          </a:blip>
          <a:stretch>
            <a:fillRect/>
          </a:stretch>
        </p:blipFill>
        <p:spPr>
          <a:xfrm>
            <a:off x="7265394" y="365475"/>
            <a:ext cx="1544546" cy="346975"/>
          </a:xfrm>
          <a:prstGeom prst="rect">
            <a:avLst/>
          </a:prstGeom>
          <a:noFill/>
          <a:ln>
            <a:noFill/>
          </a:ln>
        </p:spPr>
      </p:pic>
      <p:pic>
        <p:nvPicPr>
          <p:cNvPr id="408" name="Shape 408"/>
          <p:cNvPicPr preferRelativeResize="0"/>
          <p:nvPr/>
        </p:nvPicPr>
        <p:blipFill>
          <a:blip r:embed="rId3">
            <a:alphaModFix/>
          </a:blip>
          <a:stretch>
            <a:fillRect/>
          </a:stretch>
        </p:blipFill>
        <p:spPr>
          <a:xfrm>
            <a:off x="7645516" y="4859308"/>
            <a:ext cx="1000499" cy="1314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ck cover 1">
    <p:bg>
      <p:bgPr>
        <a:solidFill>
          <a:srgbClr val="2C001E"/>
        </a:solidFill>
      </p:bgPr>
    </p:bg>
    <p:spTree>
      <p:nvGrpSpPr>
        <p:cNvPr id="409" name="Shape 409"/>
        <p:cNvGrpSpPr/>
        <p:nvPr/>
      </p:nvGrpSpPr>
      <p:grpSpPr>
        <a:xfrm>
          <a:off x="0" y="0"/>
          <a:ext cx="0" cy="0"/>
          <a:chOff x="0" y="0"/>
          <a:chExt cx="0" cy="0"/>
        </a:xfrm>
      </p:grpSpPr>
      <p:sp>
        <p:nvSpPr>
          <p:cNvPr id="410" name="Shape 410"/>
          <p:cNvSpPr txBox="1"/>
          <p:nvPr>
            <p:ph type="ctrTitle"/>
          </p:nvPr>
        </p:nvSpPr>
        <p:spPr>
          <a:xfrm>
            <a:off x="3810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11" name="Shape 411"/>
          <p:cNvSpPr txBox="1"/>
          <p:nvPr>
            <p:ph idx="1" type="subTitle"/>
          </p:nvPr>
        </p:nvSpPr>
        <p:spPr>
          <a:xfrm>
            <a:off x="3810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412" name="Shape 412"/>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413" name="Shape 413"/>
          <p:cNvPicPr preferRelativeResize="0"/>
          <p:nvPr/>
        </p:nvPicPr>
        <p:blipFill>
          <a:blip r:embed="rId2">
            <a:alphaModFix/>
          </a:blip>
          <a:stretch>
            <a:fillRect/>
          </a:stretch>
        </p:blipFill>
        <p:spPr>
          <a:xfrm>
            <a:off x="6764600" y="721250"/>
            <a:ext cx="971447" cy="971474"/>
          </a:xfrm>
          <a:prstGeom prst="rect">
            <a:avLst/>
          </a:prstGeom>
          <a:noFill/>
          <a:ln>
            <a:noFill/>
          </a:ln>
        </p:spPr>
      </p:pic>
      <p:pic>
        <p:nvPicPr>
          <p:cNvPr id="414" name="Shape 414"/>
          <p:cNvPicPr preferRelativeResize="0"/>
          <p:nvPr/>
        </p:nvPicPr>
        <p:blipFill>
          <a:blip r:embed="rId3">
            <a:alphaModFix/>
          </a:blip>
          <a:stretch>
            <a:fillRect/>
          </a:stretch>
        </p:blipFill>
        <p:spPr>
          <a:xfrm>
            <a:off x="7645516" y="4859308"/>
            <a:ext cx="1000499" cy="1314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2">
    <p:spTree>
      <p:nvGrpSpPr>
        <p:cNvPr id="23" name="Shape 23"/>
        <p:cNvGrpSpPr/>
        <p:nvPr/>
      </p:nvGrpSpPr>
      <p:grpSpPr>
        <a:xfrm>
          <a:off x="0" y="0"/>
          <a:ext cx="0" cy="0"/>
          <a:chOff x="0" y="0"/>
          <a:chExt cx="0" cy="0"/>
        </a:xfrm>
      </p:grpSpPr>
      <p:sp>
        <p:nvSpPr>
          <p:cNvPr id="24" name="Shape 24"/>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1 column 1">
    <p:spTree>
      <p:nvGrpSpPr>
        <p:cNvPr id="415" name="Shape 415"/>
        <p:cNvGrpSpPr/>
        <p:nvPr/>
      </p:nvGrpSpPr>
      <p:grpSpPr>
        <a:xfrm>
          <a:off x="0" y="0"/>
          <a:ext cx="0" cy="0"/>
          <a:chOff x="0" y="0"/>
          <a:chExt cx="0" cy="0"/>
        </a:xfrm>
      </p:grpSpPr>
      <p:sp>
        <p:nvSpPr>
          <p:cNvPr id="416" name="Shape 41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Font typeface="Ubuntu"/>
              <a:buNone/>
              <a:defRPr>
                <a:solidFill>
                  <a:srgbClr val="77295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17" name="Shape 417"/>
          <p:cNvSpPr txBox="1"/>
          <p:nvPr>
            <p:ph idx="1" type="body"/>
          </p:nvPr>
        </p:nvSpPr>
        <p:spPr>
          <a:xfrm>
            <a:off x="381000" y="1352550"/>
            <a:ext cx="80043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418" name="Shape 418"/>
          <p:cNvSpPr txBox="1"/>
          <p:nvPr>
            <p:ph idx="2"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19" name="Shape 419"/>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Single Line of Text 1">
    <p:spTree>
      <p:nvGrpSpPr>
        <p:cNvPr id="420" name="Shape 420"/>
        <p:cNvGrpSpPr/>
        <p:nvPr/>
      </p:nvGrpSpPr>
      <p:grpSpPr>
        <a:xfrm>
          <a:off x="0" y="0"/>
          <a:ext cx="0" cy="0"/>
          <a:chOff x="0" y="0"/>
          <a:chExt cx="0" cy="0"/>
        </a:xfrm>
      </p:grpSpPr>
      <p:sp>
        <p:nvSpPr>
          <p:cNvPr id="421" name="Shape 421"/>
          <p:cNvSpPr txBox="1"/>
          <p:nvPr>
            <p:ph type="title"/>
          </p:nvPr>
        </p:nvSpPr>
        <p:spPr>
          <a:xfrm>
            <a:off x="499500" y="2204325"/>
            <a:ext cx="8144999" cy="7347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Lines of Text 2">
    <p:spTree>
      <p:nvGrpSpPr>
        <p:cNvPr id="422" name="Shape 422"/>
        <p:cNvGrpSpPr/>
        <p:nvPr/>
      </p:nvGrpSpPr>
      <p:grpSpPr>
        <a:xfrm>
          <a:off x="0" y="0"/>
          <a:ext cx="0" cy="0"/>
          <a:chOff x="0" y="0"/>
          <a:chExt cx="0" cy="0"/>
        </a:xfrm>
      </p:grpSpPr>
      <p:sp>
        <p:nvSpPr>
          <p:cNvPr id="423" name="Shape 423"/>
          <p:cNvSpPr txBox="1"/>
          <p:nvPr>
            <p:ph type="title"/>
          </p:nvPr>
        </p:nvSpPr>
        <p:spPr>
          <a:xfrm>
            <a:off x="499500" y="2014575"/>
            <a:ext cx="8144999" cy="734700"/>
          </a:xfrm>
          <a:prstGeom prst="rect">
            <a:avLst/>
          </a:prstGeom>
        </p:spPr>
        <p:txBody>
          <a:bodyPr anchorCtr="0" anchor="b"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24" name="Shape 424"/>
          <p:cNvSpPr txBox="1"/>
          <p:nvPr>
            <p:ph idx="1" type="subTitle"/>
          </p:nvPr>
        </p:nvSpPr>
        <p:spPr>
          <a:xfrm>
            <a:off x="499500" y="2661806"/>
            <a:ext cx="8144999" cy="467099"/>
          </a:xfrm>
          <a:prstGeom prst="rect">
            <a:avLst/>
          </a:prstGeom>
        </p:spPr>
        <p:txBody>
          <a:bodyPr anchorCtr="0" anchor="t"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2">
    <p:spTree>
      <p:nvGrpSpPr>
        <p:cNvPr id="425" name="Shape 425"/>
        <p:cNvGrpSpPr/>
        <p:nvPr/>
      </p:nvGrpSpPr>
      <p:grpSpPr>
        <a:xfrm>
          <a:off x="0" y="0"/>
          <a:ext cx="0" cy="0"/>
          <a:chOff x="0" y="0"/>
          <a:chExt cx="0" cy="0"/>
        </a:xfrm>
      </p:grpSpPr>
      <p:sp>
        <p:nvSpPr>
          <p:cNvPr id="426" name="Shape 42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with dots 1 1 1 1">
    <p:spTree>
      <p:nvGrpSpPr>
        <p:cNvPr id="427" name="Shape 42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1">
    <p:bg>
      <p:bgPr>
        <a:solidFill>
          <a:srgbClr val="2C001E"/>
        </a:solidFill>
      </p:bgPr>
    </p:bg>
    <p:spTree>
      <p:nvGrpSpPr>
        <p:cNvPr id="428" name="Shape 428"/>
        <p:cNvGrpSpPr/>
        <p:nvPr/>
      </p:nvGrpSpPr>
      <p:grpSpPr>
        <a:xfrm>
          <a:off x="0" y="0"/>
          <a:ext cx="0" cy="0"/>
          <a:chOff x="0" y="0"/>
          <a:chExt cx="0" cy="0"/>
        </a:xfrm>
      </p:grpSpPr>
      <p:sp>
        <p:nvSpPr>
          <p:cNvPr id="429" name="Shape 429"/>
          <p:cNvSpPr txBox="1"/>
          <p:nvPr>
            <p:ph type="ctrTitle"/>
          </p:nvPr>
        </p:nvSpPr>
        <p:spPr>
          <a:xfrm>
            <a:off x="3810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30" name="Shape 430"/>
          <p:cNvSpPr txBox="1"/>
          <p:nvPr>
            <p:ph idx="1"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p:bg>
      <p:bgPr>
        <a:solidFill>
          <a:srgbClr val="2C001E"/>
        </a:solidFill>
      </p:bgPr>
    </p:bg>
    <p:spTree>
      <p:nvGrpSpPr>
        <p:cNvPr id="431" name="Shape 431"/>
        <p:cNvGrpSpPr/>
        <p:nvPr/>
      </p:nvGrpSpPr>
      <p:grpSpPr>
        <a:xfrm>
          <a:off x="0" y="0"/>
          <a:ext cx="0" cy="0"/>
          <a:chOff x="0" y="0"/>
          <a:chExt cx="0" cy="0"/>
        </a:xfrm>
      </p:grpSpPr>
      <p:sp>
        <p:nvSpPr>
          <p:cNvPr id="432" name="Shape 432"/>
          <p:cNvSpPr txBox="1"/>
          <p:nvPr>
            <p:ph type="ctrTitle"/>
          </p:nvPr>
        </p:nvSpPr>
        <p:spPr>
          <a:xfrm>
            <a:off x="685800" y="1991810"/>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orange">
    <p:bg>
      <p:bgPr>
        <a:solidFill>
          <a:srgbClr val="DE4716"/>
        </a:solidFill>
      </p:bgPr>
    </p:bg>
    <p:spTree>
      <p:nvGrpSpPr>
        <p:cNvPr id="433" name="Shape 433"/>
        <p:cNvGrpSpPr/>
        <p:nvPr/>
      </p:nvGrpSpPr>
      <p:grpSpPr>
        <a:xfrm>
          <a:off x="0" y="0"/>
          <a:ext cx="0" cy="0"/>
          <a:chOff x="0" y="0"/>
          <a:chExt cx="0" cy="0"/>
        </a:xfrm>
      </p:grpSpPr>
      <p:sp>
        <p:nvSpPr>
          <p:cNvPr id="434" name="Shape 434"/>
          <p:cNvSpPr txBox="1"/>
          <p:nvPr>
            <p:ph type="ctrTitle"/>
          </p:nvPr>
        </p:nvSpPr>
        <p:spPr>
          <a:xfrm>
            <a:off x="685800" y="1991812"/>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 1">
    <p:bg>
      <p:bgPr>
        <a:solidFill>
          <a:srgbClr val="2C001E"/>
        </a:solidFill>
      </p:bgPr>
    </p:bg>
    <p:spTree>
      <p:nvGrpSpPr>
        <p:cNvPr id="435" name="Shape 435"/>
        <p:cNvGrpSpPr/>
        <p:nvPr/>
      </p:nvGrpSpPr>
      <p:grpSpPr>
        <a:xfrm>
          <a:off x="0" y="0"/>
          <a:ext cx="0" cy="0"/>
          <a:chOff x="0" y="0"/>
          <a:chExt cx="0" cy="0"/>
        </a:xfrm>
      </p:grpSpPr>
      <p:sp>
        <p:nvSpPr>
          <p:cNvPr id="436" name="Shape 436"/>
          <p:cNvSpPr txBox="1"/>
          <p:nvPr/>
        </p:nvSpPr>
        <p:spPr>
          <a:xfrm>
            <a:off x="3066975" y="1839318"/>
            <a:ext cx="3000000" cy="225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lgn="ctr">
              <a:spcBef>
                <a:spcPts val="0"/>
              </a:spcBef>
              <a:buNone/>
            </a:pPr>
            <a:r>
              <a:t/>
            </a:r>
            <a:endParaRPr sz="1700">
              <a:solidFill>
                <a:schemeClr val="lt1"/>
              </a:solidFill>
            </a:endParaRPr>
          </a:p>
        </p:txBody>
      </p:sp>
      <p:sp>
        <p:nvSpPr>
          <p:cNvPr id="437" name="Shape 437"/>
          <p:cNvSpPr txBox="1"/>
          <p:nvPr/>
        </p:nvSpPr>
        <p:spPr>
          <a:xfrm>
            <a:off x="410525" y="298837"/>
            <a:ext cx="7697700" cy="3260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38" name="Shape 438"/>
          <p:cNvSpPr txBox="1"/>
          <p:nvPr/>
        </p:nvSpPr>
        <p:spPr>
          <a:xfrm>
            <a:off x="381000" y="4367452"/>
            <a:ext cx="5287500" cy="604199"/>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rgbClr val="DD4814"/>
                </a:solidFill>
                <a:latin typeface="Ubuntu"/>
                <a:ea typeface="Ubuntu"/>
                <a:cs typeface="Ubuntu"/>
                <a:sym typeface="Ubuntu"/>
              </a:rPr>
              <a:t>canonical.com</a:t>
            </a:r>
          </a:p>
          <a:p>
            <a:pPr lvl="0" rtl="0">
              <a:lnSpc>
                <a:spcPct val="115000"/>
              </a:lnSpc>
              <a:spcBef>
                <a:spcPts val="0"/>
              </a:spcBef>
              <a:buNone/>
            </a:pPr>
            <a:r>
              <a:rPr lang="en-GB" sz="1800">
                <a:solidFill>
                  <a:srgbClr val="DD4814"/>
                </a:solidFill>
                <a:latin typeface="Ubuntu"/>
                <a:ea typeface="Ubuntu"/>
                <a:cs typeface="Ubuntu"/>
                <a:sym typeface="Ubuntu"/>
              </a:rPr>
              <a:t>ubuntu.com</a:t>
            </a:r>
          </a:p>
        </p:txBody>
      </p:sp>
      <p:pic>
        <p:nvPicPr>
          <p:cNvPr id="439" name="Shape 439"/>
          <p:cNvPicPr preferRelativeResize="0"/>
          <p:nvPr/>
        </p:nvPicPr>
        <p:blipFill>
          <a:blip r:embed="rId2">
            <a:alphaModFix/>
          </a:blip>
          <a:stretch>
            <a:fillRect/>
          </a:stretch>
        </p:blipFill>
        <p:spPr>
          <a:xfrm>
            <a:off x="457200" y="307181"/>
            <a:ext cx="1138672" cy="150018"/>
          </a:xfrm>
          <a:prstGeom prst="rect">
            <a:avLst/>
          </a:prstGeom>
          <a:noFill/>
          <a:ln>
            <a:noFill/>
          </a:ln>
        </p:spPr>
      </p:pic>
      <p:sp>
        <p:nvSpPr>
          <p:cNvPr id="440" name="Shape 440"/>
          <p:cNvSpPr txBox="1"/>
          <p:nvPr>
            <p:ph type="ctrTitle"/>
          </p:nvPr>
        </p:nvSpPr>
        <p:spPr>
          <a:xfrm>
            <a:off x="3810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41" name="Shape 441"/>
          <p:cNvSpPr txBox="1"/>
          <p:nvPr>
            <p:ph idx="1" type="subTitle"/>
          </p:nvPr>
        </p:nvSpPr>
        <p:spPr>
          <a:xfrm>
            <a:off x="381000" y="3721709"/>
            <a:ext cx="7772400" cy="492300"/>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FFFFFF"/>
              </a:buClr>
              <a:buSzPct val="100000"/>
              <a:buNone/>
              <a:defRPr b="0" i="0" sz="2000" u="none" cap="none" strike="noStrike">
                <a:solidFill>
                  <a:srgbClr val="FFFFFF"/>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442" name="Shape 442"/>
          <p:cNvSpPr txBox="1"/>
          <p:nvPr>
            <p:ph idx="2"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443" name="Shape 443"/>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FFFFFF"/>
                </a:solidFill>
                <a:latin typeface="Ubuntu"/>
                <a:ea typeface="Ubuntu"/>
                <a:cs typeface="Ubuntu"/>
                <a:sym typeface="Ubuntu"/>
              </a:rPr>
              <a:t>Confidential Canonical™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Orange">
    <p:bg>
      <p:bgPr>
        <a:solidFill>
          <a:srgbClr val="DE4716"/>
        </a:solidFill>
      </p:bgPr>
    </p:bg>
    <p:spTree>
      <p:nvGrpSpPr>
        <p:cNvPr id="444" name="Shape 444"/>
        <p:cNvGrpSpPr/>
        <p:nvPr/>
      </p:nvGrpSpPr>
      <p:grpSpPr>
        <a:xfrm>
          <a:off x="0" y="0"/>
          <a:ext cx="0" cy="0"/>
          <a:chOff x="0" y="0"/>
          <a:chExt cx="0" cy="0"/>
        </a:xfrm>
      </p:grpSpPr>
      <p:sp>
        <p:nvSpPr>
          <p:cNvPr id="445" name="Shape 445"/>
          <p:cNvSpPr txBox="1"/>
          <p:nvPr>
            <p:ph type="ctrTitle"/>
          </p:nvPr>
        </p:nvSpPr>
        <p:spPr>
          <a:xfrm>
            <a:off x="381000" y="14690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446" name="Shape 446"/>
          <p:cNvSpPr txBox="1"/>
          <p:nvPr>
            <p:ph idx="1" type="subTitle"/>
          </p:nvPr>
        </p:nvSpPr>
        <p:spPr>
          <a:xfrm>
            <a:off x="381000" y="27257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chemeClr val="dk1"/>
              </a:buClr>
              <a:buNone/>
              <a:defRPr b="0" i="0" u="none" cap="none" strike="noStrike">
                <a:solidFill>
                  <a:schemeClr val="dk1"/>
                </a:solidFil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pic>
        <p:nvPicPr>
          <p:cNvPr id="447" name="Shape 447"/>
          <p:cNvPicPr preferRelativeResize="0"/>
          <p:nvPr/>
        </p:nvPicPr>
        <p:blipFill>
          <a:blip r:embed="rId2">
            <a:alphaModFix/>
          </a:blip>
          <a:stretch>
            <a:fillRect/>
          </a:stretch>
        </p:blipFill>
        <p:spPr>
          <a:xfrm>
            <a:off x="508598" y="3721706"/>
            <a:ext cx="1055062" cy="1055080"/>
          </a:xfrm>
          <a:prstGeom prst="rect">
            <a:avLst/>
          </a:prstGeom>
          <a:noFill/>
          <a:ln>
            <a:noFill/>
          </a:ln>
        </p:spPr>
      </p:pic>
      <p:sp>
        <p:nvSpPr>
          <p:cNvPr id="448" name="Shape 448"/>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FFFFFF"/>
                </a:solidFill>
                <a:latin typeface="Ubuntu"/>
                <a:ea typeface="Ubuntu"/>
                <a:cs typeface="Ubuntu"/>
                <a:sym typeface="Ubuntu"/>
              </a:rPr>
              <a:t>Confidential Canonical™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with dots 1 1 1 1">
    <p:spTree>
      <p:nvGrpSpPr>
        <p:cNvPr id="25" name="Shape 25"/>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49" name="Shape 449"/>
        <p:cNvGrpSpPr/>
        <p:nvPr/>
      </p:nvGrpSpPr>
      <p:grpSpPr>
        <a:xfrm>
          <a:off x="0" y="0"/>
          <a:ext cx="0" cy="0"/>
          <a:chOff x="0" y="0"/>
          <a:chExt cx="0" cy="0"/>
        </a:xfrm>
      </p:grpSpPr>
      <p:sp>
        <p:nvSpPr>
          <p:cNvPr id="450" name="Shape 450"/>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51" name="Shape 451"/>
          <p:cNvSpPr txBox="1"/>
          <p:nvPr>
            <p:ph idx="1" type="body"/>
          </p:nvPr>
        </p:nvSpPr>
        <p:spPr>
          <a:xfrm>
            <a:off x="4569975" y="1352550"/>
            <a:ext cx="3879299" cy="3725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452" name="Shape 452"/>
          <p:cNvSpPr txBox="1"/>
          <p:nvPr>
            <p:ph idx="2" type="body"/>
          </p:nvPr>
        </p:nvSpPr>
        <p:spPr>
          <a:xfrm>
            <a:off x="381000" y="1352550"/>
            <a:ext cx="37725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453" name="Shape 453"/>
          <p:cNvSpPr txBox="1"/>
          <p:nvPr>
            <p:ph idx="3"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54" name="Shape 454"/>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Key Points">
    <p:spTree>
      <p:nvGrpSpPr>
        <p:cNvPr id="455" name="Shape 455"/>
        <p:cNvGrpSpPr/>
        <p:nvPr/>
      </p:nvGrpSpPr>
      <p:grpSpPr>
        <a:xfrm>
          <a:off x="0" y="0"/>
          <a:ext cx="0" cy="0"/>
          <a:chOff x="0" y="0"/>
          <a:chExt cx="0" cy="0"/>
        </a:xfrm>
      </p:grpSpPr>
      <p:sp>
        <p:nvSpPr>
          <p:cNvPr id="456" name="Shape 45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57" name="Shape 457"/>
          <p:cNvSpPr txBox="1"/>
          <p:nvPr>
            <p:ph idx="1" type="body"/>
          </p:nvPr>
        </p:nvSpPr>
        <p:spPr>
          <a:xfrm>
            <a:off x="45720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458" name="Shape 458"/>
          <p:cNvSpPr txBox="1"/>
          <p:nvPr>
            <p:ph idx="2" type="body"/>
          </p:nvPr>
        </p:nvSpPr>
        <p:spPr>
          <a:xfrm>
            <a:off x="3283725"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459" name="Shape 459"/>
          <p:cNvSpPr txBox="1"/>
          <p:nvPr>
            <p:ph idx="3" type="body"/>
          </p:nvPr>
        </p:nvSpPr>
        <p:spPr>
          <a:xfrm>
            <a:off x="584645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460" name="Shape 460"/>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grpSp>
        <p:nvGrpSpPr>
          <p:cNvPr id="461" name="Shape 461"/>
          <p:cNvGrpSpPr/>
          <p:nvPr/>
        </p:nvGrpSpPr>
        <p:grpSpPr>
          <a:xfrm>
            <a:off x="612700" y="1703000"/>
            <a:ext cx="600265" cy="600265"/>
            <a:chOff x="0" y="0"/>
            <a:chExt cx="876300" cy="876300"/>
          </a:xfrm>
        </p:grpSpPr>
        <p:sp>
          <p:nvSpPr>
            <p:cNvPr id="462" name="Shape 46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63" name="Shape 46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400" u="none" cap="none" strike="noStrike">
                  <a:solidFill>
                    <a:srgbClr val="FFFFFF"/>
                  </a:solidFill>
                  <a:latin typeface="Ubuntu"/>
                  <a:ea typeface="Ubuntu"/>
                  <a:cs typeface="Ubuntu"/>
                  <a:sym typeface="Ubuntu"/>
                </a:rPr>
                <a:t>1</a:t>
              </a:r>
            </a:p>
          </p:txBody>
        </p:sp>
      </p:grpSp>
      <p:grpSp>
        <p:nvGrpSpPr>
          <p:cNvPr id="464" name="Shape 464"/>
          <p:cNvGrpSpPr/>
          <p:nvPr/>
        </p:nvGrpSpPr>
        <p:grpSpPr>
          <a:xfrm>
            <a:off x="3460986" y="1703000"/>
            <a:ext cx="600265" cy="600265"/>
            <a:chOff x="0" y="0"/>
            <a:chExt cx="876300" cy="876300"/>
          </a:xfrm>
        </p:grpSpPr>
        <p:sp>
          <p:nvSpPr>
            <p:cNvPr id="465" name="Shape 465"/>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66" name="Shape 466"/>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2</a:t>
              </a:r>
            </a:p>
          </p:txBody>
        </p:sp>
      </p:grpSp>
      <p:grpSp>
        <p:nvGrpSpPr>
          <p:cNvPr id="467" name="Shape 467"/>
          <p:cNvGrpSpPr/>
          <p:nvPr/>
        </p:nvGrpSpPr>
        <p:grpSpPr>
          <a:xfrm>
            <a:off x="6023365" y="1703000"/>
            <a:ext cx="600265" cy="600265"/>
            <a:chOff x="0" y="0"/>
            <a:chExt cx="876300" cy="876300"/>
          </a:xfrm>
        </p:grpSpPr>
        <p:sp>
          <p:nvSpPr>
            <p:cNvPr id="468" name="Shape 468"/>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69" name="Shape 469"/>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3</a:t>
              </a:r>
            </a:p>
          </p:txBody>
        </p:sp>
      </p:grpSp>
      <p:sp>
        <p:nvSpPr>
          <p:cNvPr id="470" name="Shape 470"/>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Key Points 1">
    <p:spTree>
      <p:nvGrpSpPr>
        <p:cNvPr id="471" name="Shape 471"/>
        <p:cNvGrpSpPr/>
        <p:nvPr/>
      </p:nvGrpSpPr>
      <p:grpSpPr>
        <a:xfrm>
          <a:off x="0" y="0"/>
          <a:ext cx="0" cy="0"/>
          <a:chOff x="0" y="0"/>
          <a:chExt cx="0" cy="0"/>
        </a:xfrm>
      </p:grpSpPr>
      <p:sp>
        <p:nvSpPr>
          <p:cNvPr id="472" name="Shape 472"/>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73" name="Shape 473"/>
          <p:cNvSpPr txBox="1"/>
          <p:nvPr>
            <p:ph idx="1" type="subTitle"/>
          </p:nvPr>
        </p:nvSpPr>
        <p:spPr>
          <a:xfrm>
            <a:off x="1113350" y="1622203"/>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74" name="Shape 474"/>
          <p:cNvSpPr txBox="1"/>
          <p:nvPr>
            <p:ph idx="2" type="subTitle"/>
          </p:nvPr>
        </p:nvSpPr>
        <p:spPr>
          <a:xfrm>
            <a:off x="1113350" y="2300651"/>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75" name="Shape 475"/>
          <p:cNvSpPr txBox="1"/>
          <p:nvPr>
            <p:ph idx="3" type="subTitle"/>
          </p:nvPr>
        </p:nvSpPr>
        <p:spPr>
          <a:xfrm>
            <a:off x="1113350" y="29883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76" name="Shape 476"/>
          <p:cNvSpPr txBox="1"/>
          <p:nvPr>
            <p:ph idx="4" type="subTitle"/>
          </p:nvPr>
        </p:nvSpPr>
        <p:spPr>
          <a:xfrm>
            <a:off x="1113350" y="36760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77" name="Shape 477"/>
          <p:cNvSpPr txBox="1"/>
          <p:nvPr>
            <p:ph idx="5" type="subTitle"/>
          </p:nvPr>
        </p:nvSpPr>
        <p:spPr>
          <a:xfrm>
            <a:off x="1113350" y="437300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grpSp>
        <p:nvGrpSpPr>
          <p:cNvPr id="478" name="Shape 478"/>
          <p:cNvGrpSpPr/>
          <p:nvPr/>
        </p:nvGrpSpPr>
        <p:grpSpPr>
          <a:xfrm>
            <a:off x="457200" y="1585200"/>
            <a:ext cx="465928" cy="465928"/>
            <a:chOff x="0" y="0"/>
            <a:chExt cx="876300" cy="876300"/>
          </a:xfrm>
        </p:grpSpPr>
        <p:sp>
          <p:nvSpPr>
            <p:cNvPr id="479" name="Shape 479"/>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80" name="Shape 480"/>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100" u="none" cap="none" strike="noStrike">
                  <a:solidFill>
                    <a:srgbClr val="FFFFFF"/>
                  </a:solidFill>
                  <a:latin typeface="Ubuntu"/>
                  <a:ea typeface="Ubuntu"/>
                  <a:cs typeface="Ubuntu"/>
                  <a:sym typeface="Ubuntu"/>
                </a:rPr>
                <a:t>1</a:t>
              </a:r>
            </a:p>
          </p:txBody>
        </p:sp>
      </p:grpSp>
      <p:grpSp>
        <p:nvGrpSpPr>
          <p:cNvPr id="481" name="Shape 481"/>
          <p:cNvGrpSpPr/>
          <p:nvPr/>
        </p:nvGrpSpPr>
        <p:grpSpPr>
          <a:xfrm>
            <a:off x="457200" y="2264562"/>
            <a:ext cx="465928" cy="465928"/>
            <a:chOff x="0" y="0"/>
            <a:chExt cx="876300" cy="876300"/>
          </a:xfrm>
        </p:grpSpPr>
        <p:sp>
          <p:nvSpPr>
            <p:cNvPr id="482" name="Shape 48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83" name="Shape 48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2</a:t>
              </a:r>
            </a:p>
          </p:txBody>
        </p:sp>
      </p:grpSp>
      <p:grpSp>
        <p:nvGrpSpPr>
          <p:cNvPr id="484" name="Shape 484"/>
          <p:cNvGrpSpPr/>
          <p:nvPr/>
        </p:nvGrpSpPr>
        <p:grpSpPr>
          <a:xfrm>
            <a:off x="457200" y="2943924"/>
            <a:ext cx="465928" cy="465928"/>
            <a:chOff x="0" y="0"/>
            <a:chExt cx="876300" cy="876300"/>
          </a:xfrm>
        </p:grpSpPr>
        <p:sp>
          <p:nvSpPr>
            <p:cNvPr id="485" name="Shape 485"/>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86" name="Shape 486"/>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3</a:t>
              </a:r>
            </a:p>
          </p:txBody>
        </p:sp>
      </p:grpSp>
      <p:grpSp>
        <p:nvGrpSpPr>
          <p:cNvPr id="487" name="Shape 487"/>
          <p:cNvGrpSpPr/>
          <p:nvPr/>
        </p:nvGrpSpPr>
        <p:grpSpPr>
          <a:xfrm>
            <a:off x="457200" y="3623286"/>
            <a:ext cx="465928" cy="465928"/>
            <a:chOff x="0" y="0"/>
            <a:chExt cx="876300" cy="876300"/>
          </a:xfrm>
        </p:grpSpPr>
        <p:sp>
          <p:nvSpPr>
            <p:cNvPr id="488" name="Shape 488"/>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89" name="Shape 489"/>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4</a:t>
              </a:r>
            </a:p>
          </p:txBody>
        </p:sp>
      </p:grpSp>
      <p:grpSp>
        <p:nvGrpSpPr>
          <p:cNvPr id="490" name="Shape 490"/>
          <p:cNvGrpSpPr/>
          <p:nvPr/>
        </p:nvGrpSpPr>
        <p:grpSpPr>
          <a:xfrm>
            <a:off x="457200" y="4302648"/>
            <a:ext cx="465928" cy="465928"/>
            <a:chOff x="0" y="0"/>
            <a:chExt cx="876300" cy="876300"/>
          </a:xfrm>
        </p:grpSpPr>
        <p:sp>
          <p:nvSpPr>
            <p:cNvPr id="491" name="Shape 491"/>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492" name="Shape 492"/>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5</a:t>
              </a:r>
            </a:p>
          </p:txBody>
        </p:sp>
      </p:grpSp>
      <p:sp>
        <p:nvSpPr>
          <p:cNvPr id="493" name="Shape 493"/>
          <p:cNvSpPr txBox="1"/>
          <p:nvPr>
            <p:ph idx="6"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494" name="Shape 494"/>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ogram and Key Point">
    <p:spTree>
      <p:nvGrpSpPr>
        <p:cNvPr id="495" name="Shape 495"/>
        <p:cNvGrpSpPr/>
        <p:nvPr/>
      </p:nvGrpSpPr>
      <p:grpSpPr>
        <a:xfrm>
          <a:off x="0" y="0"/>
          <a:ext cx="0" cy="0"/>
          <a:chOff x="0" y="0"/>
          <a:chExt cx="0" cy="0"/>
        </a:xfrm>
      </p:grpSpPr>
      <p:sp>
        <p:nvSpPr>
          <p:cNvPr id="496" name="Shape 49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cxnSp>
        <p:nvCxnSpPr>
          <p:cNvPr id="497" name="Shape 497"/>
          <p:cNvCxnSpPr/>
          <p:nvPr/>
        </p:nvCxnSpPr>
        <p:spPr>
          <a:xfrm rot="10800000">
            <a:off x="4523825" y="-929400"/>
            <a:ext cx="0" cy="7002300"/>
          </a:xfrm>
          <a:prstGeom prst="straightConnector1">
            <a:avLst/>
          </a:prstGeom>
          <a:noFill/>
          <a:ln cap="flat" cmpd="sng" w="9525">
            <a:solidFill>
              <a:srgbClr val="666666"/>
            </a:solidFill>
            <a:prstDash val="dot"/>
            <a:round/>
            <a:headEnd len="lg" w="lg" type="none"/>
            <a:tailEnd len="lg" w="lg" type="none"/>
          </a:ln>
        </p:spPr>
      </p:cxnSp>
      <p:sp>
        <p:nvSpPr>
          <p:cNvPr id="498" name="Shape 498"/>
          <p:cNvSpPr txBox="1"/>
          <p:nvPr>
            <p:ph idx="1" type="subTitle"/>
          </p:nvPr>
        </p:nvSpPr>
        <p:spPr>
          <a:xfrm>
            <a:off x="912750" y="2733656"/>
            <a:ext cx="7112099" cy="21048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99" name="Shape 499"/>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amp; header &amp; copy">
    <p:spTree>
      <p:nvGrpSpPr>
        <p:cNvPr id="500" name="Shape 500"/>
        <p:cNvGrpSpPr/>
        <p:nvPr/>
      </p:nvGrpSpPr>
      <p:grpSpPr>
        <a:xfrm>
          <a:off x="0" y="0"/>
          <a:ext cx="0" cy="0"/>
          <a:chOff x="0" y="0"/>
          <a:chExt cx="0" cy="0"/>
        </a:xfrm>
      </p:grpSpPr>
      <p:pic>
        <p:nvPicPr>
          <p:cNvPr id="501" name="Shape 501"/>
          <p:cNvPicPr preferRelativeResize="0"/>
          <p:nvPr/>
        </p:nvPicPr>
        <p:blipFill>
          <a:blip r:embed="rId2">
            <a:alphaModFix/>
          </a:blip>
          <a:stretch>
            <a:fillRect/>
          </a:stretch>
        </p:blipFill>
        <p:spPr>
          <a:xfrm>
            <a:off x="5171450" y="1365843"/>
            <a:ext cx="3150860" cy="3144864"/>
          </a:xfrm>
          <a:prstGeom prst="rect">
            <a:avLst/>
          </a:prstGeom>
          <a:noFill/>
          <a:ln>
            <a:noFill/>
          </a:ln>
        </p:spPr>
      </p:pic>
      <p:sp>
        <p:nvSpPr>
          <p:cNvPr id="502" name="Shape 502"/>
          <p:cNvSpPr txBox="1"/>
          <p:nvPr>
            <p:ph type="title"/>
          </p:nvPr>
        </p:nvSpPr>
        <p:spPr>
          <a:xfrm>
            <a:off x="5382480" y="1599875"/>
            <a:ext cx="2728800" cy="2177699"/>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0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503" name="Shape 503"/>
          <p:cNvSpPr txBox="1"/>
          <p:nvPr>
            <p:ph idx="2" type="title"/>
          </p:nvPr>
        </p:nvSpPr>
        <p:spPr>
          <a:xfrm>
            <a:off x="5484175" y="3589350"/>
            <a:ext cx="2525399" cy="726300"/>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4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504" name="Shape 504"/>
          <p:cNvSpPr txBox="1"/>
          <p:nvPr>
            <p:ph idx="3"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05" name="Shape 505"/>
          <p:cNvSpPr txBox="1"/>
          <p:nvPr>
            <p:ph idx="1" type="body"/>
          </p:nvPr>
        </p:nvSpPr>
        <p:spPr>
          <a:xfrm>
            <a:off x="381000" y="1352550"/>
            <a:ext cx="40872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506" name="Shape 506"/>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07" name="Shape 507"/>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08" name="Shape 508"/>
        <p:cNvGrpSpPr/>
        <p:nvPr/>
      </p:nvGrpSpPr>
      <p:grpSpPr>
        <a:xfrm>
          <a:off x="0" y="0"/>
          <a:ext cx="0" cy="0"/>
          <a:chOff x="0" y="0"/>
          <a:chExt cx="0" cy="0"/>
        </a:xfrm>
      </p:grpSpPr>
      <p:pic>
        <p:nvPicPr>
          <p:cNvPr id="509" name="Shape 509"/>
          <p:cNvPicPr preferRelativeResize="0"/>
          <p:nvPr/>
        </p:nvPicPr>
        <p:blipFill>
          <a:blip r:embed="rId2">
            <a:alphaModFix/>
          </a:blip>
          <a:stretch>
            <a:fillRect/>
          </a:stretch>
        </p:blipFill>
        <p:spPr>
          <a:xfrm>
            <a:off x="2372010" y="361950"/>
            <a:ext cx="4399983" cy="4392099"/>
          </a:xfrm>
          <a:prstGeom prst="rect">
            <a:avLst/>
          </a:prstGeom>
          <a:noFill/>
          <a:ln>
            <a:noFill/>
          </a:ln>
        </p:spPr>
      </p:pic>
      <p:sp>
        <p:nvSpPr>
          <p:cNvPr id="510" name="Shape 510"/>
          <p:cNvSpPr txBox="1"/>
          <p:nvPr>
            <p:ph type="title"/>
          </p:nvPr>
        </p:nvSpPr>
        <p:spPr>
          <a:xfrm>
            <a:off x="2694001" y="662750"/>
            <a:ext cx="3755999" cy="3004800"/>
          </a:xfrm>
          <a:prstGeom prst="rect">
            <a:avLst/>
          </a:prstGeom>
          <a:noFill/>
          <a:ln>
            <a:noFill/>
          </a:ln>
        </p:spPr>
        <p:txBody>
          <a:bodyPr anchorCtr="0" anchor="ctr" bIns="91425" lIns="91425" rIns="91425" tIns="91425"/>
          <a:lstStyle>
            <a:lvl1pPr lvl="0" rtl="0" algn="ctr">
              <a:spcBef>
                <a:spcPts val="0"/>
              </a:spcBef>
              <a:buClr>
                <a:srgbClr val="FFFFFF"/>
              </a:buClr>
              <a:buSzPct val="100000"/>
              <a:buFont typeface="Ubuntu"/>
              <a:buNone/>
              <a:defRPr b="0" sz="2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511" name="Shape 511"/>
          <p:cNvSpPr txBox="1"/>
          <p:nvPr>
            <p:ph idx="2" type="title"/>
          </p:nvPr>
        </p:nvSpPr>
        <p:spPr>
          <a:xfrm>
            <a:off x="2860501" y="3496175"/>
            <a:ext cx="3423000" cy="1257899"/>
          </a:xfrm>
          <a:prstGeom prst="rect">
            <a:avLst/>
          </a:prstGeom>
          <a:noFill/>
          <a:ln>
            <a:noFill/>
          </a:ln>
        </p:spPr>
        <p:txBody>
          <a:bodyPr anchorCtr="0" anchor="t" bIns="91425" lIns="91425" rIns="91425" tIns="91425"/>
          <a:lstStyle>
            <a:lvl1pPr lvl="0" rtl="0" algn="ctr">
              <a:spcBef>
                <a:spcPts val="0"/>
              </a:spcBef>
              <a:buClr>
                <a:srgbClr val="FFFFFF"/>
              </a:buClr>
              <a:buSzPct val="100000"/>
              <a:buFont typeface="Ubuntu"/>
              <a:buNone/>
              <a:defRPr b="0" sz="1600">
                <a:solidFill>
                  <a:srgbClr val="FFFFFF"/>
                </a:solidFill>
                <a:latin typeface="Ubuntu"/>
                <a:ea typeface="Ubuntu"/>
                <a:cs typeface="Ubuntu"/>
                <a:sym typeface="Ubuntu"/>
              </a:defRPr>
            </a:lvl1pPr>
            <a:lvl2pPr lvl="1" rtl="0" algn="ctr">
              <a:spcBef>
                <a:spcPts val="0"/>
              </a:spcBef>
              <a:buClr>
                <a:srgbClr val="FFFFFF"/>
              </a:buClr>
              <a:buSzPct val="100000"/>
              <a:buFont typeface="Arial"/>
              <a:buNone/>
              <a:defRPr b="1" sz="3600">
                <a:solidFill>
                  <a:srgbClr val="FFFFFF"/>
                </a:solidFill>
                <a:latin typeface="Arial"/>
                <a:ea typeface="Arial"/>
                <a:cs typeface="Arial"/>
                <a:sym typeface="Arial"/>
              </a:defRPr>
            </a:lvl2pPr>
            <a:lvl3pPr lvl="2" rtl="0" algn="ctr">
              <a:spcBef>
                <a:spcPts val="0"/>
              </a:spcBef>
              <a:buClr>
                <a:srgbClr val="FFFFFF"/>
              </a:buClr>
              <a:buSzPct val="100000"/>
              <a:buFont typeface="Arial"/>
              <a:buNone/>
              <a:defRPr b="1" sz="3600">
                <a:solidFill>
                  <a:srgbClr val="FFFFFF"/>
                </a:solidFill>
                <a:latin typeface="Arial"/>
                <a:ea typeface="Arial"/>
                <a:cs typeface="Arial"/>
                <a:sym typeface="Arial"/>
              </a:defRPr>
            </a:lvl3pPr>
            <a:lvl4pPr lvl="3" rtl="0" algn="ctr">
              <a:spcBef>
                <a:spcPts val="0"/>
              </a:spcBef>
              <a:buClr>
                <a:srgbClr val="FFFFFF"/>
              </a:buClr>
              <a:buSzPct val="100000"/>
              <a:buFont typeface="Arial"/>
              <a:buNone/>
              <a:defRPr b="1" sz="3600">
                <a:solidFill>
                  <a:srgbClr val="FFFFFF"/>
                </a:solidFill>
                <a:latin typeface="Arial"/>
                <a:ea typeface="Arial"/>
                <a:cs typeface="Arial"/>
                <a:sym typeface="Arial"/>
              </a:defRPr>
            </a:lvl4pPr>
            <a:lvl5pPr lvl="4" rtl="0" algn="ctr">
              <a:spcBef>
                <a:spcPts val="0"/>
              </a:spcBef>
              <a:buClr>
                <a:srgbClr val="FFFFFF"/>
              </a:buClr>
              <a:buSzPct val="100000"/>
              <a:buFont typeface="Arial"/>
              <a:buNone/>
              <a:defRPr b="1" sz="3600">
                <a:solidFill>
                  <a:srgbClr val="FFFFFF"/>
                </a:solidFill>
                <a:latin typeface="Arial"/>
                <a:ea typeface="Arial"/>
                <a:cs typeface="Arial"/>
                <a:sym typeface="Arial"/>
              </a:defRPr>
            </a:lvl5pPr>
            <a:lvl6pPr lvl="5" rtl="0" algn="ctr">
              <a:spcBef>
                <a:spcPts val="0"/>
              </a:spcBef>
              <a:buClr>
                <a:srgbClr val="FFFFFF"/>
              </a:buClr>
              <a:buSzPct val="100000"/>
              <a:buFont typeface="Arial"/>
              <a:buNone/>
              <a:defRPr b="1" sz="3600">
                <a:solidFill>
                  <a:srgbClr val="FFFFFF"/>
                </a:solidFill>
                <a:latin typeface="Arial"/>
                <a:ea typeface="Arial"/>
                <a:cs typeface="Arial"/>
                <a:sym typeface="Arial"/>
              </a:defRPr>
            </a:lvl6pPr>
            <a:lvl7pPr lvl="6" rtl="0" algn="ctr">
              <a:spcBef>
                <a:spcPts val="0"/>
              </a:spcBef>
              <a:buClr>
                <a:srgbClr val="FFFFFF"/>
              </a:buClr>
              <a:buSzPct val="100000"/>
              <a:buFont typeface="Arial"/>
              <a:buNone/>
              <a:defRPr b="1" sz="3600">
                <a:solidFill>
                  <a:srgbClr val="FFFFFF"/>
                </a:solidFill>
                <a:latin typeface="Arial"/>
                <a:ea typeface="Arial"/>
                <a:cs typeface="Arial"/>
                <a:sym typeface="Arial"/>
              </a:defRPr>
            </a:lvl7pPr>
            <a:lvl8pPr lvl="7" rtl="0" algn="ctr">
              <a:spcBef>
                <a:spcPts val="0"/>
              </a:spcBef>
              <a:buClr>
                <a:srgbClr val="FFFFFF"/>
              </a:buClr>
              <a:buSzPct val="100000"/>
              <a:buFont typeface="Arial"/>
              <a:buNone/>
              <a:defRPr b="1" sz="3600">
                <a:solidFill>
                  <a:srgbClr val="FFFFFF"/>
                </a:solidFill>
                <a:latin typeface="Arial"/>
                <a:ea typeface="Arial"/>
                <a:cs typeface="Arial"/>
                <a:sym typeface="Arial"/>
              </a:defRPr>
            </a:lvl8pPr>
            <a:lvl9pPr lvl="8" rtl="0" algn="ctr">
              <a:spcBef>
                <a:spcPts val="0"/>
              </a:spcBef>
              <a:buClr>
                <a:srgbClr val="FFFFFF"/>
              </a:buClr>
              <a:buSzPct val="100000"/>
              <a:buFont typeface="Arial"/>
              <a:buNone/>
              <a:defRPr b="1" sz="3600">
                <a:solidFill>
                  <a:srgbClr val="FFFFFF"/>
                </a:solidFill>
                <a:latin typeface="Arial"/>
                <a:ea typeface="Arial"/>
                <a:cs typeface="Arial"/>
                <a:sym typeface="Arial"/>
              </a:defRPr>
            </a:lvl9pPr>
          </a:lstStyle>
          <a:p/>
        </p:txBody>
      </p:sp>
      <p:sp>
        <p:nvSpPr>
          <p:cNvPr id="512" name="Shape 512"/>
          <p:cNvSpPr txBox="1"/>
          <p:nvPr/>
        </p:nvSpPr>
        <p:spPr>
          <a:xfrm>
            <a:off x="7340563" y="4752283"/>
            <a:ext cx="1518600" cy="332099"/>
          </a:xfrm>
          <a:prstGeom prst="rect">
            <a:avLst/>
          </a:prstGeom>
          <a:noFill/>
          <a:ln>
            <a:noFill/>
          </a:ln>
        </p:spPr>
        <p:txBody>
          <a:bodyPr anchorCtr="0" anchor="t" bIns="91425" lIns="91425" rIns="91425" tIns="91425">
            <a:noAutofit/>
          </a:bodyPr>
          <a:lstStyle/>
          <a:p>
            <a:pPr lvl="0" rtl="0" algn="r">
              <a:spcBef>
                <a:spcPts val="0"/>
              </a:spcBef>
              <a:buNone/>
            </a:pPr>
            <a:r>
              <a:rPr lang="en-GB" sz="700">
                <a:solidFill>
                  <a:srgbClr val="333333"/>
                </a:solidFill>
                <a:latin typeface="Ubuntu"/>
                <a:ea typeface="Ubuntu"/>
                <a:cs typeface="Ubuntu"/>
                <a:sym typeface="Ubuntu"/>
              </a:rPr>
              <a:t>Confidential Canonical™</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F logo">
    <p:bg>
      <p:bgPr>
        <a:solidFill>
          <a:srgbClr val="DE4716"/>
        </a:solidFill>
      </p:bgPr>
    </p:bg>
    <p:spTree>
      <p:nvGrpSpPr>
        <p:cNvPr id="513" name="Shape 513"/>
        <p:cNvGrpSpPr/>
        <p:nvPr/>
      </p:nvGrpSpPr>
      <p:grpSpPr>
        <a:xfrm>
          <a:off x="0" y="0"/>
          <a:ext cx="0" cy="0"/>
          <a:chOff x="0" y="0"/>
          <a:chExt cx="0" cy="0"/>
        </a:xfrm>
      </p:grpSpPr>
      <p:pic>
        <p:nvPicPr>
          <p:cNvPr id="514" name="Shape 514"/>
          <p:cNvPicPr preferRelativeResize="0"/>
          <p:nvPr/>
        </p:nvPicPr>
        <p:blipFill>
          <a:blip r:embed="rId2">
            <a:alphaModFix/>
          </a:blip>
          <a:stretch>
            <a:fillRect/>
          </a:stretch>
        </p:blipFill>
        <p:spPr>
          <a:xfrm>
            <a:off x="3377425" y="1580868"/>
            <a:ext cx="2389160" cy="198176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p:bg>
      <p:bgPr>
        <a:solidFill>
          <a:srgbClr val="2C001E"/>
        </a:solidFill>
      </p:bgPr>
    </p:bg>
    <p:spTree>
      <p:nvGrpSpPr>
        <p:cNvPr id="515" name="Shape 515"/>
        <p:cNvGrpSpPr/>
        <p:nvPr/>
      </p:nvGrpSpPr>
      <p:grpSpPr>
        <a:xfrm>
          <a:off x="0" y="0"/>
          <a:ext cx="0" cy="0"/>
          <a:chOff x="0" y="0"/>
          <a:chExt cx="0" cy="0"/>
        </a:xfrm>
      </p:grpSpPr>
      <p:pic>
        <p:nvPicPr>
          <p:cNvPr id="516" name="Shape 516"/>
          <p:cNvPicPr preferRelativeResize="0"/>
          <p:nvPr/>
        </p:nvPicPr>
        <p:blipFill>
          <a:blip r:embed="rId2">
            <a:alphaModFix/>
          </a:blip>
          <a:stretch>
            <a:fillRect/>
          </a:stretch>
        </p:blipFill>
        <p:spPr>
          <a:xfrm>
            <a:off x="3134182" y="2380877"/>
            <a:ext cx="2875638" cy="3817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1">
    <p:bg>
      <p:bgPr>
        <a:solidFill>
          <a:srgbClr val="2C001E"/>
        </a:solidFill>
      </p:bgPr>
    </p:bg>
    <p:spTree>
      <p:nvGrpSpPr>
        <p:cNvPr id="517" name="Shape 517"/>
        <p:cNvGrpSpPr/>
        <p:nvPr/>
      </p:nvGrpSpPr>
      <p:grpSpPr>
        <a:xfrm>
          <a:off x="0" y="0"/>
          <a:ext cx="0" cy="0"/>
          <a:chOff x="0" y="0"/>
          <a:chExt cx="0" cy="0"/>
        </a:xfrm>
      </p:grpSpPr>
      <p:sp>
        <p:nvSpPr>
          <p:cNvPr id="518" name="Shape 518"/>
          <p:cNvSpPr txBox="1"/>
          <p:nvPr/>
        </p:nvSpPr>
        <p:spPr>
          <a:xfrm>
            <a:off x="2233537" y="3479899"/>
            <a:ext cx="4808700" cy="12143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We are the company </a:t>
            </a:r>
          </a:p>
          <a:p>
            <a:pPr indent="0" lvl="0" marL="0" marR="0" rtl="0" algn="ctr">
              <a:lnSpc>
                <a:spcPct val="100000"/>
              </a:lnSpc>
              <a:spcBef>
                <a:spcPts val="0"/>
              </a:spcBef>
              <a:spcAft>
                <a:spcPts val="0"/>
              </a:spcAft>
              <a:buClr>
                <a:srgbClr val="FFFFFF"/>
              </a:buClr>
              <a:buSzPct val="25000"/>
              <a:buFont typeface="Ubuntu"/>
              <a:buNone/>
            </a:pPr>
            <a:r>
              <a:rPr b="0" i="0" lang="en-GB" sz="3900" u="none" cap="none" strike="noStrike">
                <a:solidFill>
                  <a:srgbClr val="FFFFFF"/>
                </a:solidFill>
                <a:latin typeface="Ubuntu"/>
                <a:ea typeface="Ubuntu"/>
                <a:cs typeface="Ubuntu"/>
                <a:sym typeface="Ubuntu"/>
              </a:rPr>
              <a:t>behind Ubuntu.</a:t>
            </a:r>
          </a:p>
        </p:txBody>
      </p:sp>
      <p:pic>
        <p:nvPicPr>
          <p:cNvPr id="519" name="Shape 519"/>
          <p:cNvPicPr preferRelativeResize="0"/>
          <p:nvPr/>
        </p:nvPicPr>
        <p:blipFill>
          <a:blip r:embed="rId2">
            <a:alphaModFix/>
          </a:blip>
          <a:stretch>
            <a:fillRect/>
          </a:stretch>
        </p:blipFill>
        <p:spPr>
          <a:xfrm>
            <a:off x="2963762" y="392725"/>
            <a:ext cx="3348249" cy="283394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nonical logo 1 1">
    <p:bg>
      <p:bgPr>
        <a:solidFill>
          <a:srgbClr val="2C001E"/>
        </a:solidFill>
      </p:bgPr>
    </p:bg>
    <p:spTree>
      <p:nvGrpSpPr>
        <p:cNvPr id="520" name="Shape 520"/>
        <p:cNvGrpSpPr/>
        <p:nvPr/>
      </p:nvGrpSpPr>
      <p:grpSpPr>
        <a:xfrm>
          <a:off x="0" y="0"/>
          <a:ext cx="0" cy="0"/>
          <a:chOff x="0" y="0"/>
          <a:chExt cx="0" cy="0"/>
        </a:xfrm>
      </p:grpSpPr>
      <p:pic>
        <p:nvPicPr>
          <p:cNvPr id="521" name="Shape 521"/>
          <p:cNvPicPr preferRelativeResize="0"/>
          <p:nvPr/>
        </p:nvPicPr>
        <p:blipFill>
          <a:blip r:embed="rId2">
            <a:alphaModFix/>
          </a:blip>
          <a:stretch>
            <a:fillRect/>
          </a:stretch>
        </p:blipFill>
        <p:spPr>
          <a:xfrm>
            <a:off x="1000125" y="1460301"/>
            <a:ext cx="7072311" cy="3471415"/>
          </a:xfrm>
          <a:prstGeom prst="rect">
            <a:avLst/>
          </a:prstGeom>
          <a:noFill/>
          <a:ln>
            <a:noFill/>
          </a:ln>
        </p:spPr>
      </p:pic>
      <p:sp>
        <p:nvSpPr>
          <p:cNvPr id="522" name="Shape 522"/>
          <p:cNvSpPr txBox="1"/>
          <p:nvPr/>
        </p:nvSpPr>
        <p:spPr>
          <a:xfrm>
            <a:off x="4040674" y="819150"/>
            <a:ext cx="13785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EMPLOYEES</a:t>
            </a:r>
          </a:p>
        </p:txBody>
      </p:sp>
      <p:pic>
        <p:nvPicPr>
          <p:cNvPr id="523" name="Shape 523"/>
          <p:cNvPicPr preferRelativeResize="0"/>
          <p:nvPr/>
        </p:nvPicPr>
        <p:blipFill>
          <a:blip r:embed="rId3">
            <a:alphaModFix/>
          </a:blip>
          <a:stretch>
            <a:fillRect/>
          </a:stretch>
        </p:blipFill>
        <p:spPr>
          <a:xfrm>
            <a:off x="2893218" y="2737246"/>
            <a:ext cx="232171" cy="232171"/>
          </a:xfrm>
          <a:prstGeom prst="rect">
            <a:avLst/>
          </a:prstGeom>
          <a:noFill/>
          <a:ln>
            <a:noFill/>
          </a:ln>
        </p:spPr>
      </p:pic>
      <p:pic>
        <p:nvPicPr>
          <p:cNvPr id="524" name="Shape 524"/>
          <p:cNvPicPr preferRelativeResize="0"/>
          <p:nvPr/>
        </p:nvPicPr>
        <p:blipFill>
          <a:blip r:embed="rId3">
            <a:alphaModFix/>
          </a:blip>
          <a:stretch>
            <a:fillRect/>
          </a:stretch>
        </p:blipFill>
        <p:spPr>
          <a:xfrm>
            <a:off x="4170164" y="2460426"/>
            <a:ext cx="312538" cy="312538"/>
          </a:xfrm>
          <a:prstGeom prst="rect">
            <a:avLst/>
          </a:prstGeom>
          <a:noFill/>
          <a:ln>
            <a:noFill/>
          </a:ln>
        </p:spPr>
      </p:pic>
      <p:sp>
        <p:nvSpPr>
          <p:cNvPr id="525" name="Shape 525"/>
          <p:cNvSpPr txBox="1"/>
          <p:nvPr/>
        </p:nvSpPr>
        <p:spPr>
          <a:xfrm>
            <a:off x="4342060" y="2165746"/>
            <a:ext cx="8136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700" u="none" cap="none" strike="noStrike">
                <a:solidFill>
                  <a:srgbClr val="FFFFFF"/>
                </a:solidFill>
                <a:latin typeface="Ubuntu"/>
                <a:ea typeface="Ubuntu"/>
                <a:cs typeface="Ubuntu"/>
                <a:sym typeface="Ubuntu"/>
              </a:rPr>
              <a:t>London</a:t>
            </a:r>
          </a:p>
        </p:txBody>
      </p:sp>
      <p:sp>
        <p:nvSpPr>
          <p:cNvPr id="526" name="Shape 526"/>
          <p:cNvSpPr txBox="1"/>
          <p:nvPr/>
        </p:nvSpPr>
        <p:spPr>
          <a:xfrm>
            <a:off x="3111996" y="2889051"/>
            <a:ext cx="4845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Boston</a:t>
            </a:r>
          </a:p>
        </p:txBody>
      </p:sp>
      <p:pic>
        <p:nvPicPr>
          <p:cNvPr id="527" name="Shape 527"/>
          <p:cNvPicPr preferRelativeResize="0"/>
          <p:nvPr/>
        </p:nvPicPr>
        <p:blipFill>
          <a:blip r:embed="rId3">
            <a:alphaModFix/>
          </a:blip>
          <a:stretch>
            <a:fillRect/>
          </a:stretch>
        </p:blipFill>
        <p:spPr>
          <a:xfrm>
            <a:off x="6509742" y="2969418"/>
            <a:ext cx="232171" cy="232171"/>
          </a:xfrm>
          <a:prstGeom prst="rect">
            <a:avLst/>
          </a:prstGeom>
          <a:noFill/>
          <a:ln>
            <a:noFill/>
          </a:ln>
        </p:spPr>
      </p:pic>
      <p:sp>
        <p:nvSpPr>
          <p:cNvPr id="528" name="Shape 528"/>
          <p:cNvSpPr txBox="1"/>
          <p:nvPr/>
        </p:nvSpPr>
        <p:spPr>
          <a:xfrm>
            <a:off x="5882431" y="2969418"/>
            <a:ext cx="5949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Shanghai</a:t>
            </a:r>
          </a:p>
        </p:txBody>
      </p:sp>
      <p:pic>
        <p:nvPicPr>
          <p:cNvPr id="529" name="Shape 529"/>
          <p:cNvPicPr preferRelativeResize="0"/>
          <p:nvPr/>
        </p:nvPicPr>
        <p:blipFill>
          <a:blip r:embed="rId3">
            <a:alphaModFix/>
          </a:blip>
          <a:stretch>
            <a:fillRect/>
          </a:stretch>
        </p:blipFill>
        <p:spPr>
          <a:xfrm>
            <a:off x="6750843" y="3067645"/>
            <a:ext cx="232171" cy="232171"/>
          </a:xfrm>
          <a:prstGeom prst="rect">
            <a:avLst/>
          </a:prstGeom>
          <a:noFill/>
          <a:ln>
            <a:noFill/>
          </a:ln>
        </p:spPr>
      </p:pic>
      <p:sp>
        <p:nvSpPr>
          <p:cNvPr id="530" name="Shape 530"/>
          <p:cNvSpPr txBox="1"/>
          <p:nvPr/>
        </p:nvSpPr>
        <p:spPr>
          <a:xfrm>
            <a:off x="7026547" y="3076575"/>
            <a:ext cx="417600"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Taipei</a:t>
            </a:r>
          </a:p>
        </p:txBody>
      </p:sp>
      <p:sp>
        <p:nvSpPr>
          <p:cNvPr id="531" name="Shape 531"/>
          <p:cNvSpPr txBox="1"/>
          <p:nvPr/>
        </p:nvSpPr>
        <p:spPr>
          <a:xfrm>
            <a:off x="3986000" y="153900"/>
            <a:ext cx="1442099"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600+</a:t>
            </a:r>
          </a:p>
        </p:txBody>
      </p:sp>
      <p:sp>
        <p:nvSpPr>
          <p:cNvPr id="532" name="Shape 532"/>
          <p:cNvSpPr txBox="1"/>
          <p:nvPr/>
        </p:nvSpPr>
        <p:spPr>
          <a:xfrm>
            <a:off x="6456176" y="819150"/>
            <a:ext cx="1378500"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COUNTRIES</a:t>
            </a:r>
          </a:p>
        </p:txBody>
      </p:sp>
      <p:sp>
        <p:nvSpPr>
          <p:cNvPr id="533" name="Shape 533"/>
          <p:cNvSpPr txBox="1"/>
          <p:nvPr/>
        </p:nvSpPr>
        <p:spPr>
          <a:xfrm>
            <a:off x="6546576" y="158353"/>
            <a:ext cx="1053600"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30+</a:t>
            </a:r>
          </a:p>
        </p:txBody>
      </p:sp>
      <p:sp>
        <p:nvSpPr>
          <p:cNvPr id="534" name="Shape 534"/>
          <p:cNvSpPr txBox="1"/>
          <p:nvPr/>
        </p:nvSpPr>
        <p:spPr>
          <a:xfrm>
            <a:off x="1455539" y="819150"/>
            <a:ext cx="1442099" cy="3125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772953"/>
              </a:buClr>
              <a:buSzPct val="25000"/>
              <a:buFont typeface="Ubuntu"/>
              <a:buNone/>
            </a:pPr>
            <a:r>
              <a:rPr b="0" i="0" lang="en-GB" sz="1700" u="none" cap="none" strike="noStrike">
                <a:solidFill>
                  <a:srgbClr val="FFFFFF"/>
                </a:solidFill>
                <a:latin typeface="Ubuntu"/>
                <a:ea typeface="Ubuntu"/>
                <a:cs typeface="Ubuntu"/>
                <a:sym typeface="Ubuntu"/>
              </a:rPr>
              <a:t>FOUNDATION</a:t>
            </a:r>
          </a:p>
        </p:txBody>
      </p:sp>
      <p:sp>
        <p:nvSpPr>
          <p:cNvPr id="535" name="Shape 535"/>
          <p:cNvSpPr txBox="1"/>
          <p:nvPr/>
        </p:nvSpPr>
        <p:spPr>
          <a:xfrm>
            <a:off x="1489025" y="158353"/>
            <a:ext cx="1378500" cy="714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1" i="0" lang="en-GB" sz="4500" u="none" cap="none" strike="noStrike">
                <a:solidFill>
                  <a:srgbClr val="FFFFFF"/>
                </a:solidFill>
                <a:latin typeface="Ubuntu"/>
                <a:ea typeface="Ubuntu"/>
                <a:cs typeface="Ubuntu"/>
                <a:sym typeface="Ubuntu"/>
              </a:rPr>
              <a:t>2004</a:t>
            </a:r>
          </a:p>
        </p:txBody>
      </p:sp>
      <p:pic>
        <p:nvPicPr>
          <p:cNvPr id="536" name="Shape 536"/>
          <p:cNvPicPr preferRelativeResize="0"/>
          <p:nvPr/>
        </p:nvPicPr>
        <p:blipFill>
          <a:blip r:embed="rId3">
            <a:alphaModFix/>
          </a:blip>
          <a:stretch>
            <a:fillRect/>
          </a:stretch>
        </p:blipFill>
        <p:spPr>
          <a:xfrm>
            <a:off x="6572250" y="2719387"/>
            <a:ext cx="232171" cy="232171"/>
          </a:xfrm>
          <a:prstGeom prst="rect">
            <a:avLst/>
          </a:prstGeom>
          <a:noFill/>
          <a:ln>
            <a:noFill/>
          </a:ln>
        </p:spPr>
      </p:pic>
      <p:sp>
        <p:nvSpPr>
          <p:cNvPr id="537" name="Shape 537"/>
          <p:cNvSpPr txBox="1"/>
          <p:nvPr/>
        </p:nvSpPr>
        <p:spPr>
          <a:xfrm>
            <a:off x="6054328" y="2710457"/>
            <a:ext cx="469799" cy="2142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Ubuntu"/>
              <a:buNone/>
            </a:pPr>
            <a:r>
              <a:rPr b="0" i="0" lang="en-GB" sz="1000" u="none" cap="none" strike="noStrike">
                <a:solidFill>
                  <a:srgbClr val="FFFFFF"/>
                </a:solidFill>
                <a:latin typeface="Ubuntu"/>
                <a:ea typeface="Ubuntu"/>
                <a:cs typeface="Ubuntu"/>
                <a:sym typeface="Ubuntu"/>
              </a:rPr>
              <a:t>Beijing</a:t>
            </a:r>
          </a:p>
        </p:txBody>
      </p:sp>
      <p:sp>
        <p:nvSpPr>
          <p:cNvPr id="538" name="Shape 538"/>
          <p:cNvSpPr txBox="1"/>
          <p:nvPr/>
        </p:nvSpPr>
        <p:spPr>
          <a:xfrm>
            <a:off x="8784579" y="5909071"/>
            <a:ext cx="262199" cy="249900"/>
          </a:xfrm>
          <a:prstGeom prst="rect">
            <a:avLst/>
          </a:prstGeom>
          <a:noFill/>
          <a:ln>
            <a:noFill/>
          </a:ln>
        </p:spPr>
        <p:txBody>
          <a:bodyPr anchorCtr="0" anchor="t" bIns="32125" lIns="64275" rIns="64275" tIns="32125">
            <a:noAutofit/>
          </a:bodyPr>
          <a:lstStyle/>
          <a:p>
            <a:pPr indent="0" lvl="0" marL="0" marR="0" rtl="0" algn="l">
              <a:lnSpc>
                <a:spcPct val="100000"/>
              </a:lnSpc>
              <a:spcBef>
                <a:spcPts val="0"/>
              </a:spcBef>
              <a:spcAft>
                <a:spcPts val="0"/>
              </a:spcAft>
              <a:buSzPct val="25000"/>
              <a:buNone/>
            </a:pPr>
            <a:r>
              <a:rPr lang="en-GB" sz="1000"/>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1">
    <p:bg>
      <p:bgPr>
        <a:solidFill>
          <a:srgbClr val="2C001E"/>
        </a:solidFill>
      </p:bgPr>
    </p:bg>
    <p:spTree>
      <p:nvGrpSpPr>
        <p:cNvPr id="26" name="Shape 26"/>
        <p:cNvGrpSpPr/>
        <p:nvPr/>
      </p:nvGrpSpPr>
      <p:grpSpPr>
        <a:xfrm>
          <a:off x="0" y="0"/>
          <a:ext cx="0" cy="0"/>
          <a:chOff x="0" y="0"/>
          <a:chExt cx="0" cy="0"/>
        </a:xfrm>
      </p:grpSpPr>
      <p:sp>
        <p:nvSpPr>
          <p:cNvPr id="27" name="Shape 27"/>
          <p:cNvSpPr txBox="1"/>
          <p:nvPr>
            <p:ph type="ctrTitle"/>
          </p:nvPr>
        </p:nvSpPr>
        <p:spPr>
          <a:xfrm>
            <a:off x="3810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28" name="Shape 28"/>
          <p:cNvSpPr txBox="1"/>
          <p:nvPr>
            <p:ph idx="1"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2">
    <p:spTree>
      <p:nvGrpSpPr>
        <p:cNvPr id="539" name="Shape 539"/>
        <p:cNvGrpSpPr/>
        <p:nvPr/>
      </p:nvGrpSpPr>
      <p:grpSpPr>
        <a:xfrm>
          <a:off x="0" y="0"/>
          <a:ext cx="0" cy="0"/>
          <a:chOff x="0" y="0"/>
          <a:chExt cx="0" cy="0"/>
        </a:xfrm>
      </p:grpSpPr>
      <p:sp>
        <p:nvSpPr>
          <p:cNvPr id="540" name="Shape 540"/>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41" name="Shape 54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3">
    <p:spTree>
      <p:nvGrpSpPr>
        <p:cNvPr id="542" name="Shape 542"/>
        <p:cNvGrpSpPr/>
        <p:nvPr/>
      </p:nvGrpSpPr>
      <p:grpSpPr>
        <a:xfrm>
          <a:off x="0" y="0"/>
          <a:ext cx="0" cy="0"/>
          <a:chOff x="0" y="0"/>
          <a:chExt cx="0" cy="0"/>
        </a:xfrm>
      </p:grpSpPr>
      <p:sp>
        <p:nvSpPr>
          <p:cNvPr id="543" name="Shape 54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buClr>
                <a:srgbClr val="333333"/>
              </a:buClr>
              <a:buFont typeface="Ubuntu"/>
              <a:defRPr>
                <a:solidFill>
                  <a:srgbClr val="333333"/>
                </a:solidFill>
                <a:latin typeface="Ubuntu"/>
                <a:ea typeface="Ubuntu"/>
                <a:cs typeface="Ubuntu"/>
                <a:sym typeface="Ubuntu"/>
              </a:defRPr>
            </a:lvl1pPr>
            <a:lvl2pPr lvl="1" rtl="0">
              <a:spcBef>
                <a:spcPts val="0"/>
              </a:spcBef>
              <a:buClr>
                <a:srgbClr val="333333"/>
              </a:buClr>
              <a:buFont typeface="Ubuntu"/>
              <a:defRPr>
                <a:solidFill>
                  <a:srgbClr val="333333"/>
                </a:solidFill>
                <a:latin typeface="Ubuntu"/>
                <a:ea typeface="Ubuntu"/>
                <a:cs typeface="Ubuntu"/>
                <a:sym typeface="Ubuntu"/>
              </a:defRPr>
            </a:lvl2pPr>
            <a:lvl3pPr lvl="2" rtl="0">
              <a:spcBef>
                <a:spcPts val="0"/>
              </a:spcBef>
              <a:buClr>
                <a:srgbClr val="333333"/>
              </a:buClr>
              <a:buFont typeface="Ubuntu"/>
              <a:defRPr>
                <a:solidFill>
                  <a:srgbClr val="333333"/>
                </a:solidFill>
                <a:latin typeface="Ubuntu"/>
                <a:ea typeface="Ubuntu"/>
                <a:cs typeface="Ubuntu"/>
                <a:sym typeface="Ubuntu"/>
              </a:defRPr>
            </a:lvl3pPr>
            <a:lvl4pPr lvl="3" rtl="0">
              <a:spcBef>
                <a:spcPts val="0"/>
              </a:spcBef>
              <a:buClr>
                <a:srgbClr val="333333"/>
              </a:buClr>
              <a:buFont typeface="Ubuntu"/>
              <a:defRPr>
                <a:solidFill>
                  <a:srgbClr val="333333"/>
                </a:solidFill>
                <a:latin typeface="Ubuntu"/>
                <a:ea typeface="Ubuntu"/>
                <a:cs typeface="Ubuntu"/>
                <a:sym typeface="Ubuntu"/>
              </a:defRPr>
            </a:lvl4pPr>
            <a:lvl5pPr lvl="4" rtl="0">
              <a:spcBef>
                <a:spcPts val="0"/>
              </a:spcBef>
              <a:buClr>
                <a:srgbClr val="333333"/>
              </a:buClr>
              <a:buFont typeface="Ubuntu"/>
              <a:defRPr sz="1800">
                <a:solidFill>
                  <a:srgbClr val="333333"/>
                </a:solidFill>
                <a:latin typeface="Ubuntu"/>
                <a:ea typeface="Ubuntu"/>
                <a:cs typeface="Ubuntu"/>
                <a:sym typeface="Ubuntu"/>
              </a:defRPr>
            </a:lvl5pPr>
            <a:lvl6pPr lvl="5" rtl="0">
              <a:spcBef>
                <a:spcPts val="0"/>
              </a:spcBef>
              <a:buClr>
                <a:srgbClr val="333333"/>
              </a:buClr>
              <a:buFont typeface="Ubuntu"/>
              <a:defRPr sz="1800">
                <a:solidFill>
                  <a:srgbClr val="333333"/>
                </a:solidFill>
                <a:latin typeface="Ubuntu"/>
                <a:ea typeface="Ubuntu"/>
                <a:cs typeface="Ubuntu"/>
                <a:sym typeface="Ubuntu"/>
              </a:defRPr>
            </a:lvl6pPr>
            <a:lvl7pPr lvl="6" rtl="0">
              <a:spcBef>
                <a:spcPts val="0"/>
              </a:spcBef>
              <a:buClr>
                <a:srgbClr val="333333"/>
              </a:buClr>
              <a:buFont typeface="Ubuntu"/>
              <a:defRPr sz="1800">
                <a:solidFill>
                  <a:srgbClr val="333333"/>
                </a:solidFill>
                <a:latin typeface="Ubuntu"/>
                <a:ea typeface="Ubuntu"/>
                <a:cs typeface="Ubuntu"/>
                <a:sym typeface="Ubuntu"/>
              </a:defRPr>
            </a:lvl7pPr>
            <a:lvl8pPr lvl="7" rtl="0">
              <a:spcBef>
                <a:spcPts val="0"/>
              </a:spcBef>
              <a:buClr>
                <a:srgbClr val="333333"/>
              </a:buClr>
              <a:buFont typeface="Ubuntu"/>
              <a:defRPr sz="1800">
                <a:solidFill>
                  <a:srgbClr val="333333"/>
                </a:solidFill>
                <a:latin typeface="Ubuntu"/>
                <a:ea typeface="Ubuntu"/>
                <a:cs typeface="Ubuntu"/>
                <a:sym typeface="Ubuntu"/>
              </a:defRPr>
            </a:lvl8pPr>
            <a:lvl9pPr lvl="8" rtl="0">
              <a:spcBef>
                <a:spcPts val="0"/>
              </a:spcBef>
              <a:buClr>
                <a:srgbClr val="333333"/>
              </a:buClr>
              <a:buFont typeface="Ubuntu"/>
              <a:defRPr sz="1800">
                <a:solidFill>
                  <a:srgbClr val="333333"/>
                </a:solidFill>
                <a:latin typeface="Ubuntu"/>
                <a:ea typeface="Ubuntu"/>
                <a:cs typeface="Ubuntu"/>
                <a:sym typeface="Ubuntu"/>
              </a:defRPr>
            </a:lvl9pPr>
          </a:lstStyle>
          <a:p/>
        </p:txBody>
      </p:sp>
      <p:sp>
        <p:nvSpPr>
          <p:cNvPr id="544" name="Shape 544"/>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Clr>
                <a:srgbClr val="DD4814"/>
              </a:buClr>
              <a:buSzPct val="100000"/>
              <a:buFont typeface="Ubuntu"/>
              <a:buNone/>
              <a:defRPr b="0" sz="3600">
                <a:solidFill>
                  <a:srgbClr val="DD4814"/>
                </a:solidFill>
                <a:latin typeface="Ubuntu"/>
                <a:ea typeface="Ubuntu"/>
                <a:cs typeface="Ubuntu"/>
                <a:sym typeface="Ubuntu"/>
              </a:defRPr>
            </a:lvl1pPr>
            <a:lvl2pPr lvl="1" rtl="0" algn="l">
              <a:spcBef>
                <a:spcPts val="0"/>
              </a:spcBef>
              <a:buSzPct val="100000"/>
              <a:buFont typeface="Ubuntu"/>
              <a:buNone/>
              <a:defRPr b="1" sz="3600">
                <a:solidFill>
                  <a:schemeClr val="dk1"/>
                </a:solidFill>
                <a:latin typeface="Ubuntu"/>
                <a:ea typeface="Ubuntu"/>
                <a:cs typeface="Ubuntu"/>
                <a:sym typeface="Ubuntu"/>
              </a:defRPr>
            </a:lvl2pPr>
            <a:lvl3pPr lvl="2" rtl="0" algn="l">
              <a:spcBef>
                <a:spcPts val="0"/>
              </a:spcBef>
              <a:buSzPct val="100000"/>
              <a:buFont typeface="Ubuntu"/>
              <a:buNone/>
              <a:defRPr b="1" sz="3600">
                <a:solidFill>
                  <a:schemeClr val="dk1"/>
                </a:solidFill>
                <a:latin typeface="Ubuntu"/>
                <a:ea typeface="Ubuntu"/>
                <a:cs typeface="Ubuntu"/>
                <a:sym typeface="Ubuntu"/>
              </a:defRPr>
            </a:lvl3pPr>
            <a:lvl4pPr lvl="3" rtl="0" algn="l">
              <a:spcBef>
                <a:spcPts val="0"/>
              </a:spcBef>
              <a:buSzPct val="100000"/>
              <a:buFont typeface="Ubuntu"/>
              <a:buNone/>
              <a:defRPr b="1" sz="3600">
                <a:solidFill>
                  <a:schemeClr val="dk1"/>
                </a:solidFill>
                <a:latin typeface="Ubuntu"/>
                <a:ea typeface="Ubuntu"/>
                <a:cs typeface="Ubuntu"/>
                <a:sym typeface="Ubuntu"/>
              </a:defRPr>
            </a:lvl4pPr>
            <a:lvl5pPr lvl="4" rtl="0" algn="l">
              <a:spcBef>
                <a:spcPts val="0"/>
              </a:spcBef>
              <a:buSzPct val="100000"/>
              <a:buFont typeface="Ubuntu"/>
              <a:buNone/>
              <a:defRPr b="1" sz="3600">
                <a:solidFill>
                  <a:schemeClr val="dk1"/>
                </a:solidFill>
                <a:latin typeface="Ubuntu"/>
                <a:ea typeface="Ubuntu"/>
                <a:cs typeface="Ubuntu"/>
                <a:sym typeface="Ubuntu"/>
              </a:defRPr>
            </a:lvl5pPr>
            <a:lvl6pPr lvl="5" rtl="0" algn="l">
              <a:spcBef>
                <a:spcPts val="0"/>
              </a:spcBef>
              <a:buSzPct val="100000"/>
              <a:buFont typeface="Ubuntu"/>
              <a:buNone/>
              <a:defRPr b="1" sz="3600">
                <a:solidFill>
                  <a:schemeClr val="dk1"/>
                </a:solidFill>
                <a:latin typeface="Ubuntu"/>
                <a:ea typeface="Ubuntu"/>
                <a:cs typeface="Ubuntu"/>
                <a:sym typeface="Ubuntu"/>
              </a:defRPr>
            </a:lvl6pPr>
            <a:lvl7pPr lvl="6" rtl="0" algn="l">
              <a:spcBef>
                <a:spcPts val="0"/>
              </a:spcBef>
              <a:buSzPct val="100000"/>
              <a:buFont typeface="Ubuntu"/>
              <a:buNone/>
              <a:defRPr b="1" sz="3600">
                <a:solidFill>
                  <a:schemeClr val="dk1"/>
                </a:solidFill>
                <a:latin typeface="Ubuntu"/>
                <a:ea typeface="Ubuntu"/>
                <a:cs typeface="Ubuntu"/>
                <a:sym typeface="Ubuntu"/>
              </a:defRPr>
            </a:lvl7pPr>
            <a:lvl8pPr lvl="7" rtl="0" algn="l">
              <a:spcBef>
                <a:spcPts val="0"/>
              </a:spcBef>
              <a:buSzPct val="100000"/>
              <a:buFont typeface="Ubuntu"/>
              <a:buNone/>
              <a:defRPr b="1" sz="3600">
                <a:solidFill>
                  <a:schemeClr val="dk1"/>
                </a:solidFill>
                <a:latin typeface="Ubuntu"/>
                <a:ea typeface="Ubuntu"/>
                <a:cs typeface="Ubuntu"/>
                <a:sym typeface="Ubuntu"/>
              </a:defRPr>
            </a:lvl8pPr>
            <a:lvl9pPr lvl="8" rtl="0" algn="l">
              <a:spcBef>
                <a:spcPts val="0"/>
              </a:spcBef>
              <a:buSzPct val="100000"/>
              <a:buFont typeface="Ubuntu"/>
              <a:buNone/>
              <a:defRPr b="1" sz="3600">
                <a:solidFill>
                  <a:schemeClr val="dk1"/>
                </a:solidFill>
                <a:latin typeface="Ubuntu"/>
                <a:ea typeface="Ubuntu"/>
                <a:cs typeface="Ubuntu"/>
                <a:sym typeface="Ubuntu"/>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45" name="Shape 545"/>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4">
    <p:spTree>
      <p:nvGrpSpPr>
        <p:cNvPr id="546" name="Shape 546"/>
        <p:cNvGrpSpPr/>
        <p:nvPr/>
      </p:nvGrpSpPr>
      <p:grpSpPr>
        <a:xfrm>
          <a:off x="0" y="0"/>
          <a:ext cx="0" cy="0"/>
          <a:chOff x="0" y="0"/>
          <a:chExt cx="0" cy="0"/>
        </a:xfrm>
      </p:grpSpPr>
      <p:sp>
        <p:nvSpPr>
          <p:cNvPr id="547" name="Shape 547"/>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48" name="Shape 548"/>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3">
    <p:spTree>
      <p:nvGrpSpPr>
        <p:cNvPr id="549" name="Shape 549"/>
        <p:cNvGrpSpPr/>
        <p:nvPr/>
      </p:nvGrpSpPr>
      <p:grpSpPr>
        <a:xfrm>
          <a:off x="0" y="0"/>
          <a:ext cx="0" cy="0"/>
          <a:chOff x="0" y="0"/>
          <a:chExt cx="0" cy="0"/>
        </a:xfrm>
      </p:grpSpPr>
      <p:sp>
        <p:nvSpPr>
          <p:cNvPr id="550" name="Shape 550"/>
          <p:cNvSpPr txBox="1"/>
          <p:nvPr>
            <p:ph type="title"/>
          </p:nvPr>
        </p:nvSpPr>
        <p:spPr>
          <a:xfrm>
            <a:off x="457200" y="205978"/>
            <a:ext cx="8229600" cy="857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5">
    <p:spTree>
      <p:nvGrpSpPr>
        <p:cNvPr id="551" name="Shape 551"/>
        <p:cNvGrpSpPr/>
        <p:nvPr/>
      </p:nvGrpSpPr>
      <p:grpSpPr>
        <a:xfrm>
          <a:off x="0" y="0"/>
          <a:ext cx="0" cy="0"/>
          <a:chOff x="0" y="0"/>
          <a:chExt cx="0" cy="0"/>
        </a:xfrm>
      </p:grpSpPr>
      <p:sp>
        <p:nvSpPr>
          <p:cNvPr id="552" name="Shape 552"/>
          <p:cNvSpPr txBox="1"/>
          <p:nvPr>
            <p:ph type="title"/>
          </p:nvPr>
        </p:nvSpPr>
        <p:spPr>
          <a:xfrm>
            <a:off x="457200" y="220050"/>
            <a:ext cx="8267699" cy="563700"/>
          </a:xfrm>
          <a:prstGeom prst="rect">
            <a:avLst/>
          </a:prstGeom>
        </p:spPr>
        <p:txBody>
          <a:bodyPr anchorCtr="0" anchor="t" bIns="91425" lIns="91425" rIns="91425" tIns="91425"/>
          <a:lstStyle>
            <a:lvl1pPr lvl="0" rtl="0">
              <a:spcBef>
                <a:spcPts val="0"/>
              </a:spcBef>
              <a:buFont typeface="Ubuntu"/>
              <a:defRPr>
                <a:latin typeface="Ubuntu"/>
                <a:ea typeface="Ubuntu"/>
                <a:cs typeface="Ubuntu"/>
                <a:sym typeface="Ubuntu"/>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3" name="Shape 553"/>
          <p:cNvSpPr txBox="1"/>
          <p:nvPr>
            <p:ph idx="1" type="body"/>
          </p:nvPr>
        </p:nvSpPr>
        <p:spPr>
          <a:xfrm>
            <a:off x="457200" y="874275"/>
            <a:ext cx="8229600" cy="3708899"/>
          </a:xfrm>
          <a:prstGeom prst="rect">
            <a:avLst/>
          </a:prstGeom>
        </p:spPr>
        <p:txBody>
          <a:bodyPr anchorCtr="0" anchor="t" bIns="91425" lIns="91425" rIns="91425" tIns="91425"/>
          <a:lstStyle>
            <a:lvl1pPr lvl="0" rtl="0">
              <a:spcBef>
                <a:spcPts val="0"/>
              </a:spcBef>
              <a:buFont typeface="Ubuntu"/>
              <a:defRPr>
                <a:latin typeface="Ubuntu"/>
                <a:ea typeface="Ubuntu"/>
                <a:cs typeface="Ubuntu"/>
                <a:sym typeface="Ubuntu"/>
              </a:defRPr>
            </a:lvl1pPr>
            <a:lvl2pPr lvl="1" rtl="0">
              <a:spcBef>
                <a:spcPts val="0"/>
              </a:spcBef>
              <a:buFont typeface="Ubuntu"/>
              <a:defRPr>
                <a:latin typeface="Ubuntu"/>
                <a:ea typeface="Ubuntu"/>
                <a:cs typeface="Ubuntu"/>
                <a:sym typeface="Ubuntu"/>
              </a:defRPr>
            </a:lvl2pPr>
            <a:lvl3pPr lvl="2" rtl="0">
              <a:spcBef>
                <a:spcPts val="0"/>
              </a:spcBef>
              <a:buFont typeface="Ubuntu"/>
              <a:defRPr>
                <a:latin typeface="Ubuntu"/>
                <a:ea typeface="Ubuntu"/>
                <a:cs typeface="Ubuntu"/>
                <a:sym typeface="Ubuntu"/>
              </a:defRPr>
            </a:lvl3pPr>
            <a:lvl4pPr lvl="3" rtl="0">
              <a:spcBef>
                <a:spcPts val="0"/>
              </a:spcBef>
              <a:buFont typeface="Ubuntu"/>
              <a:defRPr>
                <a:latin typeface="Ubuntu"/>
                <a:ea typeface="Ubuntu"/>
                <a:cs typeface="Ubuntu"/>
                <a:sym typeface="Ubuntu"/>
              </a:defRPr>
            </a:lvl4pPr>
            <a:lvl5pPr lvl="4" rtl="0">
              <a:spcBef>
                <a:spcPts val="0"/>
              </a:spcBef>
              <a:buFont typeface="Ubuntu"/>
              <a:defRPr>
                <a:latin typeface="Ubuntu"/>
                <a:ea typeface="Ubuntu"/>
                <a:cs typeface="Ubuntu"/>
                <a:sym typeface="Ubuntu"/>
              </a:defRPr>
            </a:lvl5pPr>
            <a:lvl6pPr lvl="5" rtl="0">
              <a:spcBef>
                <a:spcPts val="0"/>
              </a:spcBef>
              <a:buFont typeface="Ubuntu"/>
              <a:defRPr>
                <a:latin typeface="Ubuntu"/>
                <a:ea typeface="Ubuntu"/>
                <a:cs typeface="Ubuntu"/>
                <a:sym typeface="Ubuntu"/>
              </a:defRPr>
            </a:lvl6pPr>
            <a:lvl7pPr lvl="6" rtl="0">
              <a:spcBef>
                <a:spcPts val="0"/>
              </a:spcBef>
              <a:buFont typeface="Ubuntu"/>
              <a:defRPr>
                <a:latin typeface="Ubuntu"/>
                <a:ea typeface="Ubuntu"/>
                <a:cs typeface="Ubuntu"/>
                <a:sym typeface="Ubuntu"/>
              </a:defRPr>
            </a:lvl7pPr>
            <a:lvl8pPr lvl="7" rtl="0">
              <a:spcBef>
                <a:spcPts val="0"/>
              </a:spcBef>
              <a:buFont typeface="Ubuntu"/>
              <a:defRPr>
                <a:latin typeface="Ubuntu"/>
                <a:ea typeface="Ubuntu"/>
                <a:cs typeface="Ubuntu"/>
                <a:sym typeface="Ubuntu"/>
              </a:defRPr>
            </a:lvl8pPr>
            <a:lvl9pPr lvl="8" rtl="0">
              <a:spcBef>
                <a:spcPts val="0"/>
              </a:spcBef>
              <a:buFont typeface="Ubuntu"/>
              <a:defRPr>
                <a:latin typeface="Ubuntu"/>
                <a:ea typeface="Ubuntu"/>
                <a:cs typeface="Ubuntu"/>
                <a:sym typeface="Ubuntu"/>
              </a:defRPr>
            </a:lvl9pPr>
          </a:lstStyle>
          <a:p/>
        </p:txBody>
      </p:sp>
      <p:pic>
        <p:nvPicPr>
          <p:cNvPr id="554" name="Shape 554"/>
          <p:cNvPicPr preferRelativeResize="0"/>
          <p:nvPr/>
        </p:nvPicPr>
        <p:blipFill>
          <a:blip r:embed="rId2">
            <a:alphaModFix/>
          </a:blip>
          <a:stretch>
            <a:fillRect/>
          </a:stretch>
        </p:blipFill>
        <p:spPr>
          <a:xfrm>
            <a:off x="8458200" y="401850"/>
            <a:ext cx="200025" cy="200025"/>
          </a:xfrm>
          <a:prstGeom prst="rect">
            <a:avLst/>
          </a:prstGeom>
          <a:noFill/>
          <a:ln>
            <a:noFill/>
          </a:ln>
        </p:spPr>
      </p:pic>
      <p:sp>
        <p:nvSpPr>
          <p:cNvPr id="555" name="Shape 555"/>
          <p:cNvSpPr txBox="1"/>
          <p:nvPr/>
        </p:nvSpPr>
        <p:spPr>
          <a:xfrm>
            <a:off x="457200" y="4630725"/>
            <a:ext cx="8267699" cy="295199"/>
          </a:xfrm>
          <a:prstGeom prst="rect">
            <a:avLst/>
          </a:prstGeom>
          <a:noFill/>
          <a:ln>
            <a:noFill/>
          </a:ln>
        </p:spPr>
        <p:txBody>
          <a:bodyPr anchorCtr="0" anchor="ctr" bIns="91425" lIns="91425" rIns="91425" tIns="91425">
            <a:noAutofit/>
          </a:bodyPr>
          <a:lstStyle/>
          <a:p>
            <a:pPr lvl="0" rtl="0">
              <a:spcBef>
                <a:spcPts val="0"/>
              </a:spcBef>
              <a:buNone/>
            </a:pPr>
            <a:r>
              <a:rPr lang="en-GB" sz="900">
                <a:solidFill>
                  <a:srgbClr val="DD4814"/>
                </a:solidFill>
                <a:latin typeface="Ubuntu"/>
                <a:ea typeface="Ubuntu"/>
                <a:cs typeface="Ubuntu"/>
                <a:sym typeface="Ubuntu"/>
              </a:rPr>
              <a:t>Extreme OpenStack, OpenStack Summit, Paris 2014</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6">
    <p:spTree>
      <p:nvGrpSpPr>
        <p:cNvPr id="556" name="Shape 556"/>
        <p:cNvGrpSpPr/>
        <p:nvPr/>
      </p:nvGrpSpPr>
      <p:grpSpPr>
        <a:xfrm>
          <a:off x="0" y="0"/>
          <a:ext cx="0" cy="0"/>
          <a:chOff x="0" y="0"/>
          <a:chExt cx="0" cy="0"/>
        </a:xfrm>
      </p:grpSpPr>
      <p:sp>
        <p:nvSpPr>
          <p:cNvPr id="557" name="Shape 557"/>
          <p:cNvSpPr txBox="1"/>
          <p:nvPr>
            <p:ph type="title"/>
          </p:nvPr>
        </p:nvSpPr>
        <p:spPr>
          <a:xfrm>
            <a:off x="457200" y="205978"/>
            <a:ext cx="8229600" cy="857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8" name="Shape 558"/>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7">
    <p:spTree>
      <p:nvGrpSpPr>
        <p:cNvPr id="559" name="Shape 559"/>
        <p:cNvGrpSpPr/>
        <p:nvPr/>
      </p:nvGrpSpPr>
      <p:grpSpPr>
        <a:xfrm>
          <a:off x="0" y="0"/>
          <a:ext cx="0" cy="0"/>
          <a:chOff x="0" y="0"/>
          <a:chExt cx="0" cy="0"/>
        </a:xfrm>
      </p:grpSpPr>
      <p:sp>
        <p:nvSpPr>
          <p:cNvPr id="560" name="Shape 560"/>
          <p:cNvSpPr txBox="1"/>
          <p:nvPr>
            <p:ph type="title"/>
          </p:nvPr>
        </p:nvSpPr>
        <p:spPr>
          <a:xfrm>
            <a:off x="457200" y="205978"/>
            <a:ext cx="8229600" cy="8570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1" name="Shape 561"/>
          <p:cNvSpPr txBox="1"/>
          <p:nvPr>
            <p:ph idx="1" type="body"/>
          </p:nvPr>
        </p:nvSpPr>
        <p:spPr>
          <a:xfrm>
            <a:off x="457200" y="1200150"/>
            <a:ext cx="8229600" cy="3725699"/>
          </a:xfrm>
          <a:prstGeom prst="rect">
            <a:avLst/>
          </a:prstGeom>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8">
    <p:bg>
      <p:bgPr>
        <a:solidFill>
          <a:srgbClr val="1E0016"/>
        </a:solidFill>
      </p:bgPr>
    </p:bg>
    <p:spTree>
      <p:nvGrpSpPr>
        <p:cNvPr id="562" name="Shape 562"/>
        <p:cNvGrpSpPr/>
        <p:nvPr/>
      </p:nvGrpSpPr>
      <p:grpSpPr>
        <a:xfrm>
          <a:off x="0" y="0"/>
          <a:ext cx="0" cy="0"/>
          <a:chOff x="0" y="0"/>
          <a:chExt cx="0" cy="0"/>
        </a:xfrm>
      </p:grpSpPr>
      <p:sp>
        <p:nvSpPr>
          <p:cNvPr id="563" name="Shape 563"/>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buClr>
                <a:srgbClr val="FFFFFF"/>
              </a:buClr>
              <a:buFont typeface="Ubuntu"/>
              <a:defRPr>
                <a:solidFill>
                  <a:srgbClr val="FFFFFF"/>
                </a:solidFill>
                <a:latin typeface="Ubuntu"/>
                <a:ea typeface="Ubuntu"/>
                <a:cs typeface="Ubuntu"/>
                <a:sym typeface="Ubuntu"/>
              </a:defRPr>
            </a:lvl1pPr>
            <a:lvl2pPr lvl="1" rtl="0">
              <a:spcBef>
                <a:spcPts val="0"/>
              </a:spcBef>
              <a:buClr>
                <a:srgbClr val="FFFFFF"/>
              </a:buClr>
              <a:buFont typeface="Ubuntu"/>
              <a:defRPr>
                <a:solidFill>
                  <a:srgbClr val="FFFFFF"/>
                </a:solidFill>
                <a:latin typeface="Ubuntu"/>
                <a:ea typeface="Ubuntu"/>
                <a:cs typeface="Ubuntu"/>
                <a:sym typeface="Ubuntu"/>
              </a:defRPr>
            </a:lvl2pPr>
            <a:lvl3pPr lvl="2" rtl="0">
              <a:spcBef>
                <a:spcPts val="0"/>
              </a:spcBef>
              <a:buClr>
                <a:srgbClr val="FFFFFF"/>
              </a:buClr>
              <a:buFont typeface="Ubuntu"/>
              <a:defRPr>
                <a:solidFill>
                  <a:srgbClr val="FFFFFF"/>
                </a:solidFill>
                <a:latin typeface="Ubuntu"/>
                <a:ea typeface="Ubuntu"/>
                <a:cs typeface="Ubuntu"/>
                <a:sym typeface="Ubuntu"/>
              </a:defRPr>
            </a:lvl3pPr>
            <a:lvl4pPr lvl="3" rtl="0">
              <a:spcBef>
                <a:spcPts val="0"/>
              </a:spcBef>
              <a:buClr>
                <a:srgbClr val="FFFFFF"/>
              </a:buClr>
              <a:buFont typeface="Ubuntu"/>
              <a:defRPr>
                <a:solidFill>
                  <a:srgbClr val="FFFFFF"/>
                </a:solidFill>
                <a:latin typeface="Ubuntu"/>
                <a:ea typeface="Ubuntu"/>
                <a:cs typeface="Ubuntu"/>
                <a:sym typeface="Ubuntu"/>
              </a:defRPr>
            </a:lvl4pPr>
            <a:lvl5pPr lvl="4" rtl="0">
              <a:spcBef>
                <a:spcPts val="0"/>
              </a:spcBef>
              <a:buClr>
                <a:srgbClr val="FFFFFF"/>
              </a:buClr>
              <a:buFont typeface="Ubuntu"/>
              <a:defRPr>
                <a:solidFill>
                  <a:srgbClr val="FFFFFF"/>
                </a:solidFill>
                <a:latin typeface="Ubuntu"/>
                <a:ea typeface="Ubuntu"/>
                <a:cs typeface="Ubuntu"/>
                <a:sym typeface="Ubuntu"/>
              </a:defRPr>
            </a:lvl5pPr>
            <a:lvl6pPr lvl="5" rtl="0">
              <a:spcBef>
                <a:spcPts val="0"/>
              </a:spcBef>
              <a:buClr>
                <a:srgbClr val="FFFFFF"/>
              </a:buClr>
              <a:buFont typeface="Ubuntu"/>
              <a:defRPr>
                <a:solidFill>
                  <a:srgbClr val="FFFFFF"/>
                </a:solidFill>
                <a:latin typeface="Ubuntu"/>
                <a:ea typeface="Ubuntu"/>
                <a:cs typeface="Ubuntu"/>
                <a:sym typeface="Ubuntu"/>
              </a:defRPr>
            </a:lvl6pPr>
            <a:lvl7pPr lvl="6" rtl="0">
              <a:spcBef>
                <a:spcPts val="0"/>
              </a:spcBef>
              <a:buClr>
                <a:srgbClr val="FFFFFF"/>
              </a:buClr>
              <a:buFont typeface="Ubuntu"/>
              <a:defRPr>
                <a:solidFill>
                  <a:srgbClr val="FFFFFF"/>
                </a:solidFill>
                <a:latin typeface="Ubuntu"/>
                <a:ea typeface="Ubuntu"/>
                <a:cs typeface="Ubuntu"/>
                <a:sym typeface="Ubuntu"/>
              </a:defRPr>
            </a:lvl7pPr>
            <a:lvl8pPr lvl="7" rtl="0">
              <a:spcBef>
                <a:spcPts val="0"/>
              </a:spcBef>
              <a:buClr>
                <a:srgbClr val="FFFFFF"/>
              </a:buClr>
              <a:buFont typeface="Ubuntu"/>
              <a:defRPr>
                <a:solidFill>
                  <a:srgbClr val="FFFFFF"/>
                </a:solidFill>
                <a:latin typeface="Ubuntu"/>
                <a:ea typeface="Ubuntu"/>
                <a:cs typeface="Ubuntu"/>
                <a:sym typeface="Ubuntu"/>
              </a:defRPr>
            </a:lvl8pPr>
            <a:lvl9pPr lvl="8" rtl="0">
              <a:spcBef>
                <a:spcPts val="0"/>
              </a:spcBef>
              <a:buClr>
                <a:srgbClr val="FFFFFF"/>
              </a:buClr>
              <a:buFont typeface="Ubuntu"/>
              <a:defRPr>
                <a:solidFill>
                  <a:srgbClr val="FFFFFF"/>
                </a:solidFill>
                <a:latin typeface="Ubuntu"/>
                <a:ea typeface="Ubuntu"/>
                <a:cs typeface="Ubuntu"/>
                <a:sym typeface="Ubuntu"/>
              </a:defRPr>
            </a:lvl9pPr>
          </a:lstStyle>
          <a:p/>
        </p:txBody>
      </p:sp>
      <p:sp>
        <p:nvSpPr>
          <p:cNvPr id="564" name="Shape 564"/>
          <p:cNvSpPr txBox="1"/>
          <p:nvPr>
            <p:ph type="title"/>
          </p:nvPr>
        </p:nvSpPr>
        <p:spPr>
          <a:xfrm>
            <a:off x="457200" y="205978"/>
            <a:ext cx="8229600" cy="857400"/>
          </a:xfrm>
          <a:prstGeom prst="rect">
            <a:avLst/>
          </a:prstGeom>
        </p:spPr>
        <p:txBody>
          <a:bodyPr anchorCtr="0" anchor="t" bIns="91425" lIns="91425" rIns="91425" tIns="91425"/>
          <a:lstStyle>
            <a:lvl1pPr lvl="0" rtl="0">
              <a:spcBef>
                <a:spcPts val="0"/>
              </a:spcBef>
              <a:buClr>
                <a:srgbClr val="FFFFFF"/>
              </a:buClr>
              <a:buFont typeface="Ubuntu"/>
              <a:defRPr>
                <a:solidFill>
                  <a:srgbClr val="FFFFFF"/>
                </a:solidFill>
                <a:latin typeface="Ubuntu"/>
                <a:ea typeface="Ubuntu"/>
                <a:cs typeface="Ubuntu"/>
                <a:sym typeface="Ubuntu"/>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5" name="Shape 5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p:bg>
      <p:bgPr>
        <a:solidFill>
          <a:srgbClr val="2C001E"/>
        </a:solidFill>
      </p:bgPr>
    </p:bg>
    <p:spTree>
      <p:nvGrpSpPr>
        <p:cNvPr id="29" name="Shape 29"/>
        <p:cNvGrpSpPr/>
        <p:nvPr/>
      </p:nvGrpSpPr>
      <p:grpSpPr>
        <a:xfrm>
          <a:off x="0" y="0"/>
          <a:ext cx="0" cy="0"/>
          <a:chOff x="0" y="0"/>
          <a:chExt cx="0" cy="0"/>
        </a:xfrm>
      </p:grpSpPr>
      <p:sp>
        <p:nvSpPr>
          <p:cNvPr id="30" name="Shape 30"/>
          <p:cNvSpPr txBox="1"/>
          <p:nvPr>
            <p:ph type="ctrTitle"/>
          </p:nvPr>
        </p:nvSpPr>
        <p:spPr>
          <a:xfrm>
            <a:off x="685800" y="1991810"/>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Slide">
    <p:spTree>
      <p:nvGrpSpPr>
        <p:cNvPr id="566" name="Shape 566"/>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67" name="Shape 567"/>
        <p:cNvGrpSpPr/>
        <p:nvPr/>
      </p:nvGrpSpPr>
      <p:grpSpPr>
        <a:xfrm>
          <a:off x="0" y="0"/>
          <a:ext cx="0" cy="0"/>
          <a:chOff x="0" y="0"/>
          <a:chExt cx="0" cy="0"/>
        </a:xfrm>
      </p:grpSpPr>
      <p:sp>
        <p:nvSpPr>
          <p:cNvPr id="568" name="Shape 568"/>
          <p:cNvSpPr txBox="1"/>
          <p:nvPr>
            <p:ph type="title"/>
          </p:nvPr>
        </p:nvSpPr>
        <p:spPr>
          <a:xfrm>
            <a:off x="457200" y="205978"/>
            <a:ext cx="8229600" cy="8570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9" name="Shape 569"/>
          <p:cNvSpPr txBox="1"/>
          <p:nvPr>
            <p:ph idx="1" type="body"/>
          </p:nvPr>
        </p:nvSpPr>
        <p:spPr>
          <a:xfrm>
            <a:off x="457200" y="1200150"/>
            <a:ext cx="8229600" cy="3725699"/>
          </a:xfrm>
          <a:prstGeom prst="rect">
            <a:avLst/>
          </a:prstGeom>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9">
    <p:spTree>
      <p:nvGrpSpPr>
        <p:cNvPr id="570" name="Shape 570"/>
        <p:cNvGrpSpPr/>
        <p:nvPr/>
      </p:nvGrpSpPr>
      <p:grpSpPr>
        <a:xfrm>
          <a:off x="0" y="0"/>
          <a:ext cx="0" cy="0"/>
          <a:chOff x="0" y="0"/>
          <a:chExt cx="0" cy="0"/>
        </a:xfrm>
      </p:grpSpPr>
      <p:sp>
        <p:nvSpPr>
          <p:cNvPr id="571" name="Shape 57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72" name="Shape 572"/>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573" name="Shape 573"/>
          <p:cNvSpPr txBox="1"/>
          <p:nvPr>
            <p:ph idx="12" type="sldNum"/>
          </p:nvPr>
        </p:nvSpPr>
        <p:spPr>
          <a:xfrm>
            <a:off x="8556783" y="4749850"/>
            <a:ext cx="548699"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_5">
    <p:spTree>
      <p:nvGrpSpPr>
        <p:cNvPr id="574" name="Shape 574"/>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75" name="Shape 575"/>
        <p:cNvGrpSpPr/>
        <p:nvPr/>
      </p:nvGrpSpPr>
      <p:grpSpPr>
        <a:xfrm>
          <a:off x="0" y="0"/>
          <a:ext cx="0" cy="0"/>
          <a:chOff x="0" y="0"/>
          <a:chExt cx="0" cy="0"/>
        </a:xfrm>
      </p:grpSpPr>
      <p:sp>
        <p:nvSpPr>
          <p:cNvPr id="576" name="Shape 57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7" name="Shape 577"/>
          <p:cNvSpPr txBox="1"/>
          <p:nvPr>
            <p:ph idx="12" type="sldNum"/>
          </p:nvPr>
        </p:nvSpPr>
        <p:spPr>
          <a:xfrm>
            <a:off x="8556783" y="4749850"/>
            <a:ext cx="548699"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eck cover">
    <p:bg>
      <p:bgPr>
        <a:solidFill>
          <a:srgbClr val="2C001E"/>
        </a:solidFill>
      </p:bgPr>
    </p:bg>
    <p:spTree>
      <p:nvGrpSpPr>
        <p:cNvPr id="581" name="Shape 581"/>
        <p:cNvGrpSpPr/>
        <p:nvPr/>
      </p:nvGrpSpPr>
      <p:grpSpPr>
        <a:xfrm>
          <a:off x="0" y="0"/>
          <a:ext cx="0" cy="0"/>
          <a:chOff x="0" y="0"/>
          <a:chExt cx="0" cy="0"/>
        </a:xfrm>
      </p:grpSpPr>
      <p:sp>
        <p:nvSpPr>
          <p:cNvPr id="582" name="Shape 582"/>
          <p:cNvSpPr txBox="1"/>
          <p:nvPr>
            <p:ph type="ctrTitle"/>
          </p:nvPr>
        </p:nvSpPr>
        <p:spPr>
          <a:xfrm>
            <a:off x="3810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583" name="Shape 583"/>
          <p:cNvSpPr txBox="1"/>
          <p:nvPr>
            <p:ph idx="1" type="subTitle"/>
          </p:nvPr>
        </p:nvSpPr>
        <p:spPr>
          <a:xfrm>
            <a:off x="3810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584" name="Shape 584"/>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585" name="Shape 585"/>
          <p:cNvPicPr preferRelativeResize="0"/>
          <p:nvPr/>
        </p:nvPicPr>
        <p:blipFill>
          <a:blip r:embed="rId2">
            <a:alphaModFix/>
          </a:blip>
          <a:stretch>
            <a:fillRect/>
          </a:stretch>
        </p:blipFill>
        <p:spPr>
          <a:xfrm>
            <a:off x="8286263" y="340250"/>
            <a:ext cx="440386" cy="440400"/>
          </a:xfrm>
          <a:prstGeom prst="rect">
            <a:avLst/>
          </a:prstGeom>
          <a:noFill/>
          <a:ln>
            <a:noFill/>
          </a:ln>
        </p:spPr>
      </p:pic>
      <p:pic>
        <p:nvPicPr>
          <p:cNvPr id="586" name="Shape 586"/>
          <p:cNvPicPr preferRelativeResize="0"/>
          <p:nvPr/>
        </p:nvPicPr>
        <p:blipFill>
          <a:blip r:embed="rId3">
            <a:alphaModFix/>
          </a:blip>
          <a:stretch>
            <a:fillRect/>
          </a:stretch>
        </p:blipFill>
        <p:spPr>
          <a:xfrm>
            <a:off x="7645516" y="4859308"/>
            <a:ext cx="1000499" cy="13142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ck cover 1">
    <p:bg>
      <p:bgPr>
        <a:solidFill>
          <a:srgbClr val="2C001E"/>
        </a:solidFill>
      </p:bgPr>
    </p:bg>
    <p:spTree>
      <p:nvGrpSpPr>
        <p:cNvPr id="587" name="Shape 587"/>
        <p:cNvGrpSpPr/>
        <p:nvPr/>
      </p:nvGrpSpPr>
      <p:grpSpPr>
        <a:xfrm>
          <a:off x="0" y="0"/>
          <a:ext cx="0" cy="0"/>
          <a:chOff x="0" y="0"/>
          <a:chExt cx="0" cy="0"/>
        </a:xfrm>
      </p:grpSpPr>
      <p:sp>
        <p:nvSpPr>
          <p:cNvPr id="588" name="Shape 588"/>
          <p:cNvSpPr txBox="1"/>
          <p:nvPr>
            <p:ph type="ctrTitle"/>
          </p:nvPr>
        </p:nvSpPr>
        <p:spPr>
          <a:xfrm>
            <a:off x="381000" y="95469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589" name="Shape 589"/>
          <p:cNvSpPr txBox="1"/>
          <p:nvPr>
            <p:ph idx="1" type="subTitle"/>
          </p:nvPr>
        </p:nvSpPr>
        <p:spPr>
          <a:xfrm>
            <a:off x="381000" y="221140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590" name="Shape 590"/>
          <p:cNvSpPr/>
          <p:nvPr/>
        </p:nvSpPr>
        <p:spPr>
          <a:xfrm>
            <a:off x="0" y="4703193"/>
            <a:ext cx="9144000" cy="4403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591" name="Shape 591"/>
          <p:cNvPicPr preferRelativeResize="0"/>
          <p:nvPr/>
        </p:nvPicPr>
        <p:blipFill>
          <a:blip r:embed="rId2">
            <a:alphaModFix/>
          </a:blip>
          <a:stretch>
            <a:fillRect/>
          </a:stretch>
        </p:blipFill>
        <p:spPr>
          <a:xfrm>
            <a:off x="7265394" y="365475"/>
            <a:ext cx="1544546" cy="346975"/>
          </a:xfrm>
          <a:prstGeom prst="rect">
            <a:avLst/>
          </a:prstGeom>
          <a:noFill/>
          <a:ln>
            <a:noFill/>
          </a:ln>
        </p:spPr>
      </p:pic>
      <p:pic>
        <p:nvPicPr>
          <p:cNvPr id="592" name="Shape 592"/>
          <p:cNvPicPr preferRelativeResize="0"/>
          <p:nvPr/>
        </p:nvPicPr>
        <p:blipFill>
          <a:blip r:embed="rId3">
            <a:alphaModFix/>
          </a:blip>
          <a:stretch>
            <a:fillRect/>
          </a:stretch>
        </p:blipFill>
        <p:spPr>
          <a:xfrm>
            <a:off x="7645516" y="4859308"/>
            <a:ext cx="1000499" cy="131424"/>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1 column 1">
    <p:spTree>
      <p:nvGrpSpPr>
        <p:cNvPr id="593" name="Shape 593"/>
        <p:cNvGrpSpPr/>
        <p:nvPr/>
      </p:nvGrpSpPr>
      <p:grpSpPr>
        <a:xfrm>
          <a:off x="0" y="0"/>
          <a:ext cx="0" cy="0"/>
          <a:chOff x="0" y="0"/>
          <a:chExt cx="0" cy="0"/>
        </a:xfrm>
      </p:grpSpPr>
      <p:sp>
        <p:nvSpPr>
          <p:cNvPr id="594" name="Shape 594"/>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Font typeface="Ubuntu"/>
              <a:buNone/>
              <a:defRPr>
                <a:solidFill>
                  <a:srgbClr val="77295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595" name="Shape 595"/>
          <p:cNvSpPr txBox="1"/>
          <p:nvPr>
            <p:ph idx="1" type="body"/>
          </p:nvPr>
        </p:nvSpPr>
        <p:spPr>
          <a:xfrm>
            <a:off x="381000" y="1352550"/>
            <a:ext cx="80043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596" name="Shape 596"/>
          <p:cNvSpPr txBox="1"/>
          <p:nvPr>
            <p:ph idx="2"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Single Line of Text 1">
    <p:spTree>
      <p:nvGrpSpPr>
        <p:cNvPr id="597" name="Shape 597"/>
        <p:cNvGrpSpPr/>
        <p:nvPr/>
      </p:nvGrpSpPr>
      <p:grpSpPr>
        <a:xfrm>
          <a:off x="0" y="0"/>
          <a:ext cx="0" cy="0"/>
          <a:chOff x="0" y="0"/>
          <a:chExt cx="0" cy="0"/>
        </a:xfrm>
      </p:grpSpPr>
      <p:sp>
        <p:nvSpPr>
          <p:cNvPr id="598" name="Shape 598"/>
          <p:cNvSpPr txBox="1"/>
          <p:nvPr>
            <p:ph type="title"/>
          </p:nvPr>
        </p:nvSpPr>
        <p:spPr>
          <a:xfrm>
            <a:off x="499500" y="2128125"/>
            <a:ext cx="8144999" cy="7347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Lines of Text 2">
    <p:spTree>
      <p:nvGrpSpPr>
        <p:cNvPr id="599" name="Shape 599"/>
        <p:cNvGrpSpPr/>
        <p:nvPr/>
      </p:nvGrpSpPr>
      <p:grpSpPr>
        <a:xfrm>
          <a:off x="0" y="0"/>
          <a:ext cx="0" cy="0"/>
          <a:chOff x="0" y="0"/>
          <a:chExt cx="0" cy="0"/>
        </a:xfrm>
      </p:grpSpPr>
      <p:sp>
        <p:nvSpPr>
          <p:cNvPr id="600" name="Shape 600"/>
          <p:cNvSpPr txBox="1"/>
          <p:nvPr>
            <p:ph type="title"/>
          </p:nvPr>
        </p:nvSpPr>
        <p:spPr>
          <a:xfrm>
            <a:off x="499500" y="2014575"/>
            <a:ext cx="8144999" cy="734700"/>
          </a:xfrm>
          <a:prstGeom prst="rect">
            <a:avLst/>
          </a:prstGeom>
        </p:spPr>
        <p:txBody>
          <a:bodyPr anchorCtr="0" anchor="b"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01" name="Shape 601"/>
          <p:cNvSpPr txBox="1"/>
          <p:nvPr>
            <p:ph idx="1" type="subTitle"/>
          </p:nvPr>
        </p:nvSpPr>
        <p:spPr>
          <a:xfrm>
            <a:off x="499500" y="2661806"/>
            <a:ext cx="8144999" cy="467099"/>
          </a:xfrm>
          <a:prstGeom prst="rect">
            <a:avLst/>
          </a:prstGeom>
        </p:spPr>
        <p:txBody>
          <a:bodyPr anchorCtr="0" anchor="t"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orange">
    <p:bg>
      <p:bgPr>
        <a:solidFill>
          <a:srgbClr val="DE4716"/>
        </a:solidFill>
      </p:bgPr>
    </p:bg>
    <p:spTree>
      <p:nvGrpSpPr>
        <p:cNvPr id="31" name="Shape 31"/>
        <p:cNvGrpSpPr/>
        <p:nvPr/>
      </p:nvGrpSpPr>
      <p:grpSpPr>
        <a:xfrm>
          <a:off x="0" y="0"/>
          <a:ext cx="0" cy="0"/>
          <a:chOff x="0" y="0"/>
          <a:chExt cx="0" cy="0"/>
        </a:xfrm>
      </p:grpSpPr>
      <p:sp>
        <p:nvSpPr>
          <p:cNvPr id="32" name="Shape 32"/>
          <p:cNvSpPr txBox="1"/>
          <p:nvPr>
            <p:ph type="ctrTitle"/>
          </p:nvPr>
        </p:nvSpPr>
        <p:spPr>
          <a:xfrm>
            <a:off x="685800" y="1991812"/>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2">
    <p:spTree>
      <p:nvGrpSpPr>
        <p:cNvPr id="602" name="Shape 602"/>
        <p:cNvGrpSpPr/>
        <p:nvPr/>
      </p:nvGrpSpPr>
      <p:grpSpPr>
        <a:xfrm>
          <a:off x="0" y="0"/>
          <a:ext cx="0" cy="0"/>
          <a:chOff x="0" y="0"/>
          <a:chExt cx="0" cy="0"/>
        </a:xfrm>
      </p:grpSpPr>
      <p:sp>
        <p:nvSpPr>
          <p:cNvPr id="603" name="Shape 603"/>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604" name="Shape 604"/>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1">
    <p:bg>
      <p:bgPr>
        <a:solidFill>
          <a:srgbClr val="2C001E"/>
        </a:solidFill>
      </p:bgPr>
    </p:bg>
    <p:spTree>
      <p:nvGrpSpPr>
        <p:cNvPr id="605" name="Shape 605"/>
        <p:cNvGrpSpPr/>
        <p:nvPr/>
      </p:nvGrpSpPr>
      <p:grpSpPr>
        <a:xfrm>
          <a:off x="0" y="0"/>
          <a:ext cx="0" cy="0"/>
          <a:chOff x="0" y="0"/>
          <a:chExt cx="0" cy="0"/>
        </a:xfrm>
      </p:grpSpPr>
      <p:sp>
        <p:nvSpPr>
          <p:cNvPr id="606" name="Shape 606"/>
          <p:cNvSpPr txBox="1"/>
          <p:nvPr>
            <p:ph type="ctrTitle"/>
          </p:nvPr>
        </p:nvSpPr>
        <p:spPr>
          <a:xfrm>
            <a:off x="381000" y="15833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607" name="Shape 607"/>
          <p:cNvSpPr txBox="1"/>
          <p:nvPr>
            <p:ph idx="1"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Aubergine">
    <p:bg>
      <p:bgPr>
        <a:solidFill>
          <a:srgbClr val="2C001E"/>
        </a:solidFill>
      </p:bgPr>
    </p:bg>
    <p:spTree>
      <p:nvGrpSpPr>
        <p:cNvPr id="608" name="Shape 608"/>
        <p:cNvGrpSpPr/>
        <p:nvPr/>
      </p:nvGrpSpPr>
      <p:grpSpPr>
        <a:xfrm>
          <a:off x="0" y="0"/>
          <a:ext cx="0" cy="0"/>
          <a:chOff x="0" y="0"/>
          <a:chExt cx="0" cy="0"/>
        </a:xfrm>
      </p:grpSpPr>
      <p:sp>
        <p:nvSpPr>
          <p:cNvPr id="609" name="Shape 609"/>
          <p:cNvSpPr txBox="1"/>
          <p:nvPr>
            <p:ph type="ctrTitle"/>
          </p:nvPr>
        </p:nvSpPr>
        <p:spPr>
          <a:xfrm>
            <a:off x="685800" y="1991810"/>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ord slide orange">
    <p:bg>
      <p:bgPr>
        <a:solidFill>
          <a:srgbClr val="DE4716"/>
        </a:solidFill>
      </p:bgPr>
    </p:bg>
    <p:spTree>
      <p:nvGrpSpPr>
        <p:cNvPr id="610" name="Shape 610"/>
        <p:cNvGrpSpPr/>
        <p:nvPr/>
      </p:nvGrpSpPr>
      <p:grpSpPr>
        <a:xfrm>
          <a:off x="0" y="0"/>
          <a:ext cx="0" cy="0"/>
          <a:chOff x="0" y="0"/>
          <a:chExt cx="0" cy="0"/>
        </a:xfrm>
      </p:grpSpPr>
      <p:sp>
        <p:nvSpPr>
          <p:cNvPr id="611" name="Shape 611"/>
          <p:cNvSpPr txBox="1"/>
          <p:nvPr>
            <p:ph type="ctrTitle"/>
          </p:nvPr>
        </p:nvSpPr>
        <p:spPr>
          <a:xfrm>
            <a:off x="685800" y="1991812"/>
            <a:ext cx="7772400" cy="1159799"/>
          </a:xfrm>
          <a:prstGeom prst="rect">
            <a:avLst/>
          </a:prstGeom>
          <a:noFill/>
          <a:ln>
            <a:noFill/>
          </a:ln>
        </p:spPr>
        <p:txBody>
          <a:bodyPr anchorCtr="0" anchor="ctr" bIns="91425" lIns="91425" rIns="91425" tIns="91425"/>
          <a:lstStyle>
            <a:lvl1pPr lvl="0" rtl="0" algn="ctr">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 1">
    <p:bg>
      <p:bgPr>
        <a:solidFill>
          <a:srgbClr val="2C001E"/>
        </a:solidFill>
      </p:bgPr>
    </p:bg>
    <p:spTree>
      <p:nvGrpSpPr>
        <p:cNvPr id="612" name="Shape 612"/>
        <p:cNvGrpSpPr/>
        <p:nvPr/>
      </p:nvGrpSpPr>
      <p:grpSpPr>
        <a:xfrm>
          <a:off x="0" y="0"/>
          <a:ext cx="0" cy="0"/>
          <a:chOff x="0" y="0"/>
          <a:chExt cx="0" cy="0"/>
        </a:xfrm>
      </p:grpSpPr>
      <p:sp>
        <p:nvSpPr>
          <p:cNvPr id="613" name="Shape 613"/>
          <p:cNvSpPr txBox="1"/>
          <p:nvPr/>
        </p:nvSpPr>
        <p:spPr>
          <a:xfrm>
            <a:off x="3066975" y="1839318"/>
            <a:ext cx="3000000" cy="22500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lgn="ctr">
              <a:spcBef>
                <a:spcPts val="0"/>
              </a:spcBef>
              <a:buNone/>
            </a:pPr>
            <a:r>
              <a:t/>
            </a:r>
            <a:endParaRPr sz="1700">
              <a:solidFill>
                <a:schemeClr val="lt1"/>
              </a:solidFill>
            </a:endParaRPr>
          </a:p>
        </p:txBody>
      </p:sp>
      <p:sp>
        <p:nvSpPr>
          <p:cNvPr id="614" name="Shape 614"/>
          <p:cNvSpPr txBox="1"/>
          <p:nvPr/>
        </p:nvSpPr>
        <p:spPr>
          <a:xfrm>
            <a:off x="410525" y="298837"/>
            <a:ext cx="7697700" cy="3260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615" name="Shape 615"/>
          <p:cNvSpPr txBox="1"/>
          <p:nvPr/>
        </p:nvSpPr>
        <p:spPr>
          <a:xfrm>
            <a:off x="381000" y="4367452"/>
            <a:ext cx="5287500" cy="604199"/>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GB" sz="1800">
                <a:solidFill>
                  <a:srgbClr val="DD4814"/>
                </a:solidFill>
                <a:latin typeface="Ubuntu"/>
                <a:ea typeface="Ubuntu"/>
                <a:cs typeface="Ubuntu"/>
                <a:sym typeface="Ubuntu"/>
              </a:rPr>
              <a:t>canonical.com</a:t>
            </a:r>
          </a:p>
          <a:p>
            <a:pPr lvl="0" rtl="0">
              <a:lnSpc>
                <a:spcPct val="115000"/>
              </a:lnSpc>
              <a:spcBef>
                <a:spcPts val="0"/>
              </a:spcBef>
              <a:buNone/>
            </a:pPr>
            <a:r>
              <a:rPr lang="en-GB" sz="1800">
                <a:solidFill>
                  <a:srgbClr val="DD4814"/>
                </a:solidFill>
                <a:latin typeface="Ubuntu"/>
                <a:ea typeface="Ubuntu"/>
                <a:cs typeface="Ubuntu"/>
                <a:sym typeface="Ubuntu"/>
              </a:rPr>
              <a:t>ubuntu.com</a:t>
            </a:r>
          </a:p>
        </p:txBody>
      </p:sp>
      <p:pic>
        <p:nvPicPr>
          <p:cNvPr id="616" name="Shape 616"/>
          <p:cNvPicPr preferRelativeResize="0"/>
          <p:nvPr/>
        </p:nvPicPr>
        <p:blipFill>
          <a:blip r:embed="rId2">
            <a:alphaModFix/>
          </a:blip>
          <a:stretch>
            <a:fillRect/>
          </a:stretch>
        </p:blipFill>
        <p:spPr>
          <a:xfrm>
            <a:off x="457200" y="307181"/>
            <a:ext cx="1138672" cy="150018"/>
          </a:xfrm>
          <a:prstGeom prst="rect">
            <a:avLst/>
          </a:prstGeom>
          <a:noFill/>
          <a:ln>
            <a:noFill/>
          </a:ln>
        </p:spPr>
      </p:pic>
      <p:sp>
        <p:nvSpPr>
          <p:cNvPr id="617" name="Shape 617"/>
          <p:cNvSpPr txBox="1"/>
          <p:nvPr>
            <p:ph type="ctrTitle"/>
          </p:nvPr>
        </p:nvSpPr>
        <p:spPr>
          <a:xfrm>
            <a:off x="381000" y="16595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618" name="Shape 618"/>
          <p:cNvSpPr txBox="1"/>
          <p:nvPr>
            <p:ph idx="1" type="subTitle"/>
          </p:nvPr>
        </p:nvSpPr>
        <p:spPr>
          <a:xfrm>
            <a:off x="381000" y="3721709"/>
            <a:ext cx="7772400" cy="492300"/>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FFFFFF"/>
              </a:buClr>
              <a:buSzPct val="100000"/>
              <a:buNone/>
              <a:defRPr b="0" i="0" sz="2000" u="none" cap="none" strike="noStrike">
                <a:solidFill>
                  <a:srgbClr val="FFFFFF"/>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
        <p:nvSpPr>
          <p:cNvPr id="619" name="Shape 619"/>
          <p:cNvSpPr txBox="1"/>
          <p:nvPr>
            <p:ph idx="2"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DE4716"/>
              </a:buClr>
              <a:buNone/>
              <a:defRPr b="0" i="0" u="none" cap="none" strike="noStrike">
                <a:solidFill>
                  <a:srgbClr val="DE4716"/>
                </a:solidFill>
              </a:defRPr>
            </a:lvl1pPr>
            <a:lvl2pPr lvl="1" rtl="0">
              <a:lnSpc>
                <a:spcPct val="100000"/>
              </a:lnSpc>
              <a:spcBef>
                <a:spcPts val="0"/>
              </a:spcBef>
              <a:spcAft>
                <a:spcPts val="0"/>
              </a:spcAft>
              <a:buClr>
                <a:srgbClr val="DE4716"/>
              </a:buClr>
              <a:buSzPct val="100000"/>
              <a:buNone/>
              <a:defRPr b="0" i="0" sz="1800" u="none" cap="none" strike="noStrike">
                <a:solidFill>
                  <a:srgbClr val="DE4716"/>
                </a:solidFill>
              </a:defRPr>
            </a:lvl2pPr>
            <a:lvl3pPr lvl="2" rtl="0">
              <a:lnSpc>
                <a:spcPct val="100000"/>
              </a:lnSpc>
              <a:spcBef>
                <a:spcPts val="0"/>
              </a:spcBef>
              <a:spcAft>
                <a:spcPts val="0"/>
              </a:spcAft>
              <a:buClr>
                <a:srgbClr val="DE4716"/>
              </a:buClr>
              <a:buSzPct val="100000"/>
              <a:buNone/>
              <a:defRPr b="0" i="0" sz="1800" u="none" cap="none" strike="noStrike">
                <a:solidFill>
                  <a:srgbClr val="DE4716"/>
                </a:solidFill>
              </a:defRPr>
            </a:lvl3pPr>
            <a:lvl4pPr lvl="3" rtl="0">
              <a:lnSpc>
                <a:spcPct val="100000"/>
              </a:lnSpc>
              <a:spcBef>
                <a:spcPts val="0"/>
              </a:spcBef>
              <a:spcAft>
                <a:spcPts val="0"/>
              </a:spcAft>
              <a:buClr>
                <a:srgbClr val="DE4716"/>
              </a:buClr>
              <a:buSzPct val="100000"/>
              <a:buNone/>
              <a:defRPr b="0" i="0" sz="1800" u="none" cap="none" strike="noStrike">
                <a:solidFill>
                  <a:srgbClr val="DE4716"/>
                </a:solidFill>
              </a:defRPr>
            </a:lvl4pPr>
            <a:lvl5pPr lvl="4" rtl="0">
              <a:lnSpc>
                <a:spcPct val="100000"/>
              </a:lnSpc>
              <a:spcBef>
                <a:spcPts val="0"/>
              </a:spcBef>
              <a:spcAft>
                <a:spcPts val="0"/>
              </a:spcAft>
              <a:buClr>
                <a:srgbClr val="DE4716"/>
              </a:buClr>
              <a:buSzPct val="100000"/>
              <a:buNone/>
              <a:defRPr b="0" i="0" sz="1800" u="none" cap="none" strike="noStrike">
                <a:solidFill>
                  <a:srgbClr val="DE4716"/>
                </a:solidFill>
              </a:defRPr>
            </a:lvl5pPr>
            <a:lvl6pPr lvl="5" rtl="0">
              <a:lnSpc>
                <a:spcPct val="100000"/>
              </a:lnSpc>
              <a:spcBef>
                <a:spcPts val="0"/>
              </a:spcBef>
              <a:spcAft>
                <a:spcPts val="0"/>
              </a:spcAft>
              <a:buSzPct val="100000"/>
              <a:buNone/>
              <a:defRPr b="0" i="0" sz="1800" u="none" cap="none" strike="noStrike"/>
            </a:lvl6pPr>
            <a:lvl7pPr lvl="6" rtl="0">
              <a:lnSpc>
                <a:spcPct val="100000"/>
              </a:lnSpc>
              <a:spcBef>
                <a:spcPts val="0"/>
              </a:spcBef>
              <a:spcAft>
                <a:spcPts val="0"/>
              </a:spcAft>
              <a:buSzPct val="100000"/>
              <a:buNone/>
              <a:defRPr b="0" i="0" sz="1800" u="none" cap="none" strike="noStrike"/>
            </a:lvl7pPr>
            <a:lvl8pPr lvl="7" rtl="0">
              <a:lnSpc>
                <a:spcPct val="100000"/>
              </a:lnSpc>
              <a:spcBef>
                <a:spcPts val="0"/>
              </a:spcBef>
              <a:spcAft>
                <a:spcPts val="0"/>
              </a:spcAft>
              <a:buSzPct val="100000"/>
              <a:buNone/>
              <a:defRPr b="0" i="0" sz="1800" u="none" cap="none" strike="noStrike"/>
            </a:lvl8pPr>
            <a:lvl9pPr lvl="8" rtl="0">
              <a:lnSpc>
                <a:spcPct val="100000"/>
              </a:lnSpc>
              <a:spcBef>
                <a:spcPts val="0"/>
              </a:spcBef>
              <a:spcAft>
                <a:spcPts val="0"/>
              </a:spcAft>
              <a:buSzPct val="100000"/>
              <a:buNone/>
              <a:defRPr b="0" i="0" sz="1800" u="none" cap="none" strike="noStrike"/>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Orange">
    <p:bg>
      <p:bgPr>
        <a:solidFill>
          <a:srgbClr val="DE4716"/>
        </a:solidFill>
      </p:bgPr>
    </p:bg>
    <p:spTree>
      <p:nvGrpSpPr>
        <p:cNvPr id="620" name="Shape 620"/>
        <p:cNvGrpSpPr/>
        <p:nvPr/>
      </p:nvGrpSpPr>
      <p:grpSpPr>
        <a:xfrm>
          <a:off x="0" y="0"/>
          <a:ext cx="0" cy="0"/>
          <a:chOff x="0" y="0"/>
          <a:chExt cx="0" cy="0"/>
        </a:xfrm>
      </p:grpSpPr>
      <p:pic>
        <p:nvPicPr>
          <p:cNvPr id="621" name="Shape 621"/>
          <p:cNvPicPr preferRelativeResize="0"/>
          <p:nvPr/>
        </p:nvPicPr>
        <p:blipFill>
          <a:blip r:embed="rId2">
            <a:alphaModFix/>
          </a:blip>
          <a:stretch>
            <a:fillRect/>
          </a:stretch>
        </p:blipFill>
        <p:spPr>
          <a:xfrm>
            <a:off x="508598" y="3721706"/>
            <a:ext cx="1055062" cy="1055080"/>
          </a:xfrm>
          <a:prstGeom prst="rect">
            <a:avLst/>
          </a:prstGeom>
          <a:noFill/>
          <a:ln>
            <a:noFill/>
          </a:ln>
        </p:spPr>
      </p:pic>
      <p:sp>
        <p:nvSpPr>
          <p:cNvPr id="622" name="Shape 622"/>
          <p:cNvSpPr txBox="1"/>
          <p:nvPr>
            <p:ph type="ctrTitle"/>
          </p:nvPr>
        </p:nvSpPr>
        <p:spPr>
          <a:xfrm>
            <a:off x="381000" y="1659542"/>
            <a:ext cx="7772400" cy="1159799"/>
          </a:xfrm>
          <a:prstGeom prst="rect">
            <a:avLst/>
          </a:prstGeom>
          <a:noFill/>
          <a:ln>
            <a:noFill/>
          </a:ln>
        </p:spPr>
        <p:txBody>
          <a:bodyPr anchorCtr="0" anchor="b" bIns="91425" lIns="91425" rIns="91425" tIns="91425"/>
          <a:lstStyle>
            <a:lvl1pPr lvl="0" rtl="0">
              <a:spcBef>
                <a:spcPts val="0"/>
              </a:spcBef>
              <a:buClr>
                <a:srgbClr val="FFFFFF"/>
              </a:buClr>
              <a:buFont typeface="Ubuntu"/>
              <a:buNone/>
              <a:defRPr i="0" u="none" cap="none" strike="noStrike">
                <a:solidFill>
                  <a:srgbClr val="FFFFFF"/>
                </a:solidFill>
                <a:latin typeface="Ubuntu"/>
                <a:ea typeface="Ubuntu"/>
                <a:cs typeface="Ubuntu"/>
                <a:sym typeface="Ubuntu"/>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623" name="Shape 623"/>
          <p:cNvSpPr txBox="1"/>
          <p:nvPr>
            <p:ph idx="1" type="subTitle"/>
          </p:nvPr>
        </p:nvSpPr>
        <p:spPr>
          <a:xfrm>
            <a:off x="381000" y="2763853"/>
            <a:ext cx="7772400" cy="784799"/>
          </a:xfrm>
          <a:prstGeom prst="rect">
            <a:avLst/>
          </a:prstGeom>
          <a:noFill/>
          <a:ln>
            <a:noFill/>
          </a:ln>
        </p:spPr>
        <p:txBody>
          <a:bodyPr anchorCtr="0" anchor="t" bIns="91425" lIns="91425" rIns="91425" tIns="91425"/>
          <a:lstStyle>
            <a:lvl1pPr lvl="0" rtl="0">
              <a:lnSpc>
                <a:spcPct val="100000"/>
              </a:lnSpc>
              <a:spcBef>
                <a:spcPts val="0"/>
              </a:spcBef>
              <a:spcAft>
                <a:spcPts val="0"/>
              </a:spcAft>
              <a:buClr>
                <a:srgbClr val="000000"/>
              </a:buClr>
              <a:buNone/>
              <a:defRPr b="0" i="0" u="none" cap="none" strike="noStrike">
                <a:solidFill>
                  <a:srgbClr val="000000"/>
                </a:solidFill>
              </a:defRPr>
            </a:lvl1pPr>
            <a:lvl2pPr lvl="1" rtl="0">
              <a:lnSpc>
                <a:spcPct val="100000"/>
              </a:lnSpc>
              <a:spcBef>
                <a:spcPts val="0"/>
              </a:spcBef>
              <a:spcAft>
                <a:spcPts val="0"/>
              </a:spcAft>
              <a:buClr>
                <a:srgbClr val="000000"/>
              </a:buClr>
              <a:buSzPct val="100000"/>
              <a:buNone/>
              <a:defRPr b="0" i="0" sz="1800" u="none" cap="none" strike="noStrike">
                <a:solidFill>
                  <a:srgbClr val="000000"/>
                </a:solidFill>
              </a:defRPr>
            </a:lvl2pPr>
            <a:lvl3pPr lvl="2" rtl="0">
              <a:lnSpc>
                <a:spcPct val="100000"/>
              </a:lnSpc>
              <a:spcBef>
                <a:spcPts val="0"/>
              </a:spcBef>
              <a:spcAft>
                <a:spcPts val="0"/>
              </a:spcAft>
              <a:buClr>
                <a:srgbClr val="000000"/>
              </a:buClr>
              <a:buSzPct val="100000"/>
              <a:buNone/>
              <a:defRPr b="0" i="0" sz="1800" u="none" cap="none" strike="noStrike">
                <a:solidFill>
                  <a:srgbClr val="000000"/>
                </a:solidFill>
              </a:defRPr>
            </a:lvl3pPr>
            <a:lvl4pPr lvl="3" rtl="0">
              <a:lnSpc>
                <a:spcPct val="100000"/>
              </a:lnSpc>
              <a:spcBef>
                <a:spcPts val="0"/>
              </a:spcBef>
              <a:spcAft>
                <a:spcPts val="0"/>
              </a:spcAft>
              <a:buClr>
                <a:srgbClr val="000000"/>
              </a:buClr>
              <a:buSzPct val="100000"/>
              <a:buNone/>
              <a:defRPr b="0" i="0" sz="1800" u="none" cap="none" strike="noStrike">
                <a:solidFill>
                  <a:srgbClr val="000000"/>
                </a:solidFill>
              </a:defRPr>
            </a:lvl4pPr>
            <a:lvl5pPr lvl="4" rtl="0">
              <a:lnSpc>
                <a:spcPct val="100000"/>
              </a:lnSpc>
              <a:spcBef>
                <a:spcPts val="0"/>
              </a:spcBef>
              <a:spcAft>
                <a:spcPts val="0"/>
              </a:spcAft>
              <a:buClr>
                <a:srgbClr val="000000"/>
              </a:buClr>
              <a:buSzPct val="100000"/>
              <a:buNone/>
              <a:defRPr b="0" i="0" sz="1800" u="none" cap="none" strike="noStrike">
                <a:solidFill>
                  <a:srgbClr val="000000"/>
                </a:solidFill>
              </a:defRPr>
            </a:lvl5pPr>
            <a:lvl6pPr lvl="5" rtl="0">
              <a:lnSpc>
                <a:spcPct val="100000"/>
              </a:lnSpc>
              <a:spcBef>
                <a:spcPts val="0"/>
              </a:spcBef>
              <a:spcAft>
                <a:spcPts val="0"/>
              </a:spcAft>
              <a:buClr>
                <a:srgbClr val="000000"/>
              </a:buClr>
              <a:buSzPct val="100000"/>
              <a:buNone/>
              <a:defRPr b="0" i="0" sz="1800" u="none" cap="none" strike="noStrike">
                <a:solidFill>
                  <a:srgbClr val="000000"/>
                </a:solidFill>
              </a:defRPr>
            </a:lvl6pPr>
            <a:lvl7pPr lvl="6" rtl="0">
              <a:lnSpc>
                <a:spcPct val="100000"/>
              </a:lnSpc>
              <a:spcBef>
                <a:spcPts val="0"/>
              </a:spcBef>
              <a:spcAft>
                <a:spcPts val="0"/>
              </a:spcAft>
              <a:buClr>
                <a:srgbClr val="000000"/>
              </a:buClr>
              <a:buSzPct val="100000"/>
              <a:buNone/>
              <a:defRPr b="0" i="0" sz="1800" u="none" cap="none" strike="noStrike">
                <a:solidFill>
                  <a:srgbClr val="000000"/>
                </a:solidFill>
              </a:defRPr>
            </a:lvl7pPr>
            <a:lvl8pPr lvl="7" rtl="0">
              <a:lnSpc>
                <a:spcPct val="100000"/>
              </a:lnSpc>
              <a:spcBef>
                <a:spcPts val="0"/>
              </a:spcBef>
              <a:spcAft>
                <a:spcPts val="0"/>
              </a:spcAft>
              <a:buClr>
                <a:srgbClr val="000000"/>
              </a:buClr>
              <a:buSzPct val="100000"/>
              <a:buNone/>
              <a:defRPr b="0" i="0" sz="1800" u="none" cap="none" strike="noStrike">
                <a:solidFill>
                  <a:srgbClr val="000000"/>
                </a:solidFill>
              </a:defRPr>
            </a:lvl8pPr>
            <a:lvl9pPr lvl="8" rtl="0">
              <a:lnSpc>
                <a:spcPct val="100000"/>
              </a:lnSpc>
              <a:spcBef>
                <a:spcPts val="0"/>
              </a:spcBef>
              <a:spcAft>
                <a:spcPts val="0"/>
              </a:spcAft>
              <a:buClr>
                <a:srgbClr val="000000"/>
              </a:buClr>
              <a:buSzPct val="100000"/>
              <a:buNone/>
              <a:defRPr b="0" i="0" sz="1800" u="none" cap="none" strike="noStrike">
                <a:solidFill>
                  <a:srgbClr val="000000"/>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24" name="Shape 624"/>
        <p:cNvGrpSpPr/>
        <p:nvPr/>
      </p:nvGrpSpPr>
      <p:grpSpPr>
        <a:xfrm>
          <a:off x="0" y="0"/>
          <a:ext cx="0" cy="0"/>
          <a:chOff x="0" y="0"/>
          <a:chExt cx="0" cy="0"/>
        </a:xfrm>
      </p:grpSpPr>
      <p:sp>
        <p:nvSpPr>
          <p:cNvPr id="625" name="Shape 625"/>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626" name="Shape 626"/>
          <p:cNvSpPr txBox="1"/>
          <p:nvPr>
            <p:ph idx="1" type="body"/>
          </p:nvPr>
        </p:nvSpPr>
        <p:spPr>
          <a:xfrm>
            <a:off x="4569975" y="1352550"/>
            <a:ext cx="3879299" cy="37256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627" name="Shape 627"/>
          <p:cNvSpPr txBox="1"/>
          <p:nvPr>
            <p:ph idx="2" type="body"/>
          </p:nvPr>
        </p:nvSpPr>
        <p:spPr>
          <a:xfrm>
            <a:off x="381000" y="1352550"/>
            <a:ext cx="3772500" cy="3725699"/>
          </a:xfrm>
          <a:prstGeom prst="rect">
            <a:avLst/>
          </a:prstGeom>
          <a:noFill/>
          <a:ln>
            <a:noFill/>
          </a:ln>
        </p:spPr>
        <p:txBody>
          <a:bodyPr anchorCtr="0" anchor="t" bIns="91425" lIns="91425" rIns="91425" tIns="91425"/>
          <a:lstStyle>
            <a:lvl1pPr lvl="0" rtl="0">
              <a:spcBef>
                <a:spcPts val="0"/>
              </a:spcBef>
              <a:spcAft>
                <a:spcPts val="1000"/>
              </a:spcAft>
              <a:defRPr/>
            </a:lvl1pPr>
            <a:lvl2pPr lvl="1" rtl="0">
              <a:spcBef>
                <a:spcPts val="0"/>
              </a:spcBef>
              <a:spcAft>
                <a:spcPts val="1000"/>
              </a:spcAft>
              <a:defRPr/>
            </a:lvl2pPr>
            <a:lvl3pPr lvl="2" rtl="0">
              <a:spcBef>
                <a:spcPts val="0"/>
              </a:spcBef>
              <a:spcAft>
                <a:spcPts val="1000"/>
              </a:spcAft>
              <a:defRPr/>
            </a:lvl3pPr>
            <a:lvl4pPr lvl="3" rtl="0">
              <a:spcBef>
                <a:spcPts val="0"/>
              </a:spcBef>
              <a:spcAft>
                <a:spcPts val="1000"/>
              </a:spcAft>
              <a:defRPr/>
            </a:lvl4pPr>
            <a:lvl5pPr lvl="4" rtl="0">
              <a:spcBef>
                <a:spcPts val="0"/>
              </a:spcBef>
              <a:spcAft>
                <a:spcPts val="1000"/>
              </a:spcAft>
              <a:defRPr/>
            </a:lvl5pPr>
            <a:lvl6pPr lvl="5" rtl="0">
              <a:spcBef>
                <a:spcPts val="0"/>
              </a:spcBef>
              <a:spcAft>
                <a:spcPts val="1000"/>
              </a:spcAft>
              <a:defRPr b="0"/>
            </a:lvl6pPr>
            <a:lvl7pPr lvl="6" rtl="0">
              <a:spcBef>
                <a:spcPts val="0"/>
              </a:spcBef>
              <a:spcAft>
                <a:spcPts val="1000"/>
              </a:spcAft>
              <a:defRPr/>
            </a:lvl7pPr>
            <a:lvl8pPr lvl="7" rtl="0">
              <a:spcBef>
                <a:spcPts val="0"/>
              </a:spcBef>
              <a:spcAft>
                <a:spcPts val="1000"/>
              </a:spcAft>
              <a:defRPr b="0"/>
            </a:lvl8pPr>
            <a:lvl9pPr lvl="8" rtl="0">
              <a:spcBef>
                <a:spcPts val="0"/>
              </a:spcBef>
              <a:spcAft>
                <a:spcPts val="1000"/>
              </a:spcAft>
              <a:defRPr/>
            </a:lvl9pPr>
          </a:lstStyle>
          <a:p/>
        </p:txBody>
      </p:sp>
      <p:sp>
        <p:nvSpPr>
          <p:cNvPr id="628" name="Shape 628"/>
          <p:cNvSpPr txBox="1"/>
          <p:nvPr>
            <p:ph idx="3"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Key Points">
    <p:spTree>
      <p:nvGrpSpPr>
        <p:cNvPr id="629" name="Shape 629"/>
        <p:cNvGrpSpPr/>
        <p:nvPr/>
      </p:nvGrpSpPr>
      <p:grpSpPr>
        <a:xfrm>
          <a:off x="0" y="0"/>
          <a:ext cx="0" cy="0"/>
          <a:chOff x="0" y="0"/>
          <a:chExt cx="0" cy="0"/>
        </a:xfrm>
      </p:grpSpPr>
      <p:sp>
        <p:nvSpPr>
          <p:cNvPr id="630" name="Shape 630"/>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631" name="Shape 631"/>
          <p:cNvSpPr txBox="1"/>
          <p:nvPr>
            <p:ph idx="1" type="body"/>
          </p:nvPr>
        </p:nvSpPr>
        <p:spPr>
          <a:xfrm>
            <a:off x="45720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632" name="Shape 632"/>
          <p:cNvSpPr txBox="1"/>
          <p:nvPr>
            <p:ph idx="2" type="body"/>
          </p:nvPr>
        </p:nvSpPr>
        <p:spPr>
          <a:xfrm>
            <a:off x="3283725"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633" name="Shape 633"/>
          <p:cNvSpPr txBox="1"/>
          <p:nvPr>
            <p:ph idx="3" type="body"/>
          </p:nvPr>
        </p:nvSpPr>
        <p:spPr>
          <a:xfrm>
            <a:off x="5846450" y="2328112"/>
            <a:ext cx="2394299" cy="2597999"/>
          </a:xfrm>
          <a:prstGeom prst="rect">
            <a:avLst/>
          </a:prstGeom>
          <a:noFill/>
          <a:ln>
            <a:noFill/>
          </a:ln>
        </p:spPr>
        <p:txBody>
          <a:bodyPr anchorCtr="0" anchor="t" bIns="91425" lIns="91425" rIns="91425" tIns="91425"/>
          <a:lstStyle>
            <a:lvl1pPr lvl="0" rtl="0">
              <a:lnSpc>
                <a:spcPct val="115000"/>
              </a:lnSpc>
              <a:spcBef>
                <a:spcPts val="0"/>
              </a:spcBef>
              <a:spcAft>
                <a:spcPts val="1000"/>
              </a:spcAft>
              <a:defRPr/>
            </a:lvl1pPr>
            <a:lvl2pPr lvl="1" rtl="0">
              <a:lnSpc>
                <a:spcPct val="115000"/>
              </a:lnSpc>
              <a:spcBef>
                <a:spcPts val="0"/>
              </a:spcBef>
              <a:spcAft>
                <a:spcPts val="1000"/>
              </a:spcAft>
              <a:defRPr/>
            </a:lvl2pPr>
            <a:lvl3pPr lvl="2" rtl="0">
              <a:lnSpc>
                <a:spcPct val="115000"/>
              </a:lnSpc>
              <a:spcBef>
                <a:spcPts val="0"/>
              </a:spcBef>
              <a:spcAft>
                <a:spcPts val="1000"/>
              </a:spcAft>
              <a:defRPr/>
            </a:lvl3pPr>
            <a:lvl4pPr lvl="3" rtl="0">
              <a:lnSpc>
                <a:spcPct val="115000"/>
              </a:lnSpc>
              <a:spcBef>
                <a:spcPts val="0"/>
              </a:spcBef>
              <a:spcAft>
                <a:spcPts val="1000"/>
              </a:spcAft>
              <a:defRPr/>
            </a:lvl4pPr>
            <a:lvl5pPr lvl="4" rtl="0">
              <a:lnSpc>
                <a:spcPct val="115000"/>
              </a:lnSpc>
              <a:spcBef>
                <a:spcPts val="0"/>
              </a:spcBef>
              <a:spcAft>
                <a:spcPts val="1000"/>
              </a:spcAft>
              <a:defRPr/>
            </a:lvl5pPr>
            <a:lvl6pPr lvl="5" rtl="0">
              <a:lnSpc>
                <a:spcPct val="115000"/>
              </a:lnSpc>
              <a:spcBef>
                <a:spcPts val="0"/>
              </a:spcBef>
              <a:spcAft>
                <a:spcPts val="1000"/>
              </a:spcAft>
              <a:defRPr/>
            </a:lvl6pPr>
            <a:lvl7pPr lvl="6" rtl="0">
              <a:lnSpc>
                <a:spcPct val="115000"/>
              </a:lnSpc>
              <a:spcBef>
                <a:spcPts val="0"/>
              </a:spcBef>
              <a:spcAft>
                <a:spcPts val="1000"/>
              </a:spcAft>
              <a:defRPr/>
            </a:lvl7pPr>
            <a:lvl8pPr lvl="7" rtl="0">
              <a:lnSpc>
                <a:spcPct val="115000"/>
              </a:lnSpc>
              <a:spcBef>
                <a:spcPts val="0"/>
              </a:spcBef>
              <a:spcAft>
                <a:spcPts val="1000"/>
              </a:spcAft>
              <a:defRPr/>
            </a:lvl8pPr>
            <a:lvl9pPr lvl="8" rtl="0">
              <a:lnSpc>
                <a:spcPct val="115000"/>
              </a:lnSpc>
              <a:spcBef>
                <a:spcPts val="0"/>
              </a:spcBef>
              <a:spcAft>
                <a:spcPts val="1000"/>
              </a:spcAft>
              <a:defRPr/>
            </a:lvl9pPr>
          </a:lstStyle>
          <a:p/>
        </p:txBody>
      </p:sp>
      <p:sp>
        <p:nvSpPr>
          <p:cNvPr id="634" name="Shape 634"/>
          <p:cNvSpPr txBox="1"/>
          <p:nvPr>
            <p:ph idx="4"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grpSp>
        <p:nvGrpSpPr>
          <p:cNvPr id="635" name="Shape 635"/>
          <p:cNvGrpSpPr/>
          <p:nvPr/>
        </p:nvGrpSpPr>
        <p:grpSpPr>
          <a:xfrm>
            <a:off x="612700" y="1703000"/>
            <a:ext cx="600265" cy="600265"/>
            <a:chOff x="0" y="0"/>
            <a:chExt cx="876300" cy="876300"/>
          </a:xfrm>
        </p:grpSpPr>
        <p:sp>
          <p:nvSpPr>
            <p:cNvPr id="636" name="Shape 636"/>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37" name="Shape 637"/>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400" u="none" cap="none" strike="noStrike">
                  <a:solidFill>
                    <a:srgbClr val="FFFFFF"/>
                  </a:solidFill>
                  <a:latin typeface="Ubuntu"/>
                  <a:ea typeface="Ubuntu"/>
                  <a:cs typeface="Ubuntu"/>
                  <a:sym typeface="Ubuntu"/>
                </a:rPr>
                <a:t>1</a:t>
              </a:r>
            </a:p>
          </p:txBody>
        </p:sp>
      </p:grpSp>
      <p:grpSp>
        <p:nvGrpSpPr>
          <p:cNvPr id="638" name="Shape 638"/>
          <p:cNvGrpSpPr/>
          <p:nvPr/>
        </p:nvGrpSpPr>
        <p:grpSpPr>
          <a:xfrm>
            <a:off x="3460986" y="1703000"/>
            <a:ext cx="600265" cy="600265"/>
            <a:chOff x="0" y="0"/>
            <a:chExt cx="876300" cy="876300"/>
          </a:xfrm>
        </p:grpSpPr>
        <p:sp>
          <p:nvSpPr>
            <p:cNvPr id="639" name="Shape 639"/>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40" name="Shape 640"/>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2</a:t>
              </a:r>
            </a:p>
          </p:txBody>
        </p:sp>
      </p:grpSp>
      <p:grpSp>
        <p:nvGrpSpPr>
          <p:cNvPr id="641" name="Shape 641"/>
          <p:cNvGrpSpPr/>
          <p:nvPr/>
        </p:nvGrpSpPr>
        <p:grpSpPr>
          <a:xfrm>
            <a:off x="6023365" y="1703000"/>
            <a:ext cx="600265" cy="600265"/>
            <a:chOff x="0" y="0"/>
            <a:chExt cx="876300" cy="876300"/>
          </a:xfrm>
        </p:grpSpPr>
        <p:sp>
          <p:nvSpPr>
            <p:cNvPr id="642" name="Shape 64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43" name="Shape 64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400">
                  <a:solidFill>
                    <a:srgbClr val="FFFFFF"/>
                  </a:solidFill>
                  <a:latin typeface="Ubuntu"/>
                  <a:ea typeface="Ubuntu"/>
                  <a:cs typeface="Ubuntu"/>
                  <a:sym typeface="Ubuntu"/>
                </a:rPr>
                <a:t>3</a:t>
              </a: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Key Points 1">
    <p:spTree>
      <p:nvGrpSpPr>
        <p:cNvPr id="644" name="Shape 644"/>
        <p:cNvGrpSpPr/>
        <p:nvPr/>
      </p:nvGrpSpPr>
      <p:grpSpPr>
        <a:xfrm>
          <a:off x="0" y="0"/>
          <a:ext cx="0" cy="0"/>
          <a:chOff x="0" y="0"/>
          <a:chExt cx="0" cy="0"/>
        </a:xfrm>
      </p:grpSpPr>
      <p:sp>
        <p:nvSpPr>
          <p:cNvPr id="645" name="Shape 645"/>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Font typeface="Ubuntu"/>
              <a:buNone/>
              <a:defRPr>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646" name="Shape 646"/>
          <p:cNvSpPr txBox="1"/>
          <p:nvPr>
            <p:ph idx="1" type="subTitle"/>
          </p:nvPr>
        </p:nvSpPr>
        <p:spPr>
          <a:xfrm>
            <a:off x="1113350" y="1622203"/>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47" name="Shape 647"/>
          <p:cNvSpPr txBox="1"/>
          <p:nvPr>
            <p:ph idx="2" type="subTitle"/>
          </p:nvPr>
        </p:nvSpPr>
        <p:spPr>
          <a:xfrm>
            <a:off x="1113350" y="2300651"/>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48" name="Shape 648"/>
          <p:cNvSpPr txBox="1"/>
          <p:nvPr>
            <p:ph idx="3" type="subTitle"/>
          </p:nvPr>
        </p:nvSpPr>
        <p:spPr>
          <a:xfrm>
            <a:off x="1113350" y="29883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49" name="Shape 649"/>
          <p:cNvSpPr txBox="1"/>
          <p:nvPr>
            <p:ph idx="4" type="subTitle"/>
          </p:nvPr>
        </p:nvSpPr>
        <p:spPr>
          <a:xfrm>
            <a:off x="1113350" y="367605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650" name="Shape 650"/>
          <p:cNvSpPr txBox="1"/>
          <p:nvPr>
            <p:ph idx="5" type="subTitle"/>
          </p:nvPr>
        </p:nvSpPr>
        <p:spPr>
          <a:xfrm>
            <a:off x="1113350" y="4373000"/>
            <a:ext cx="7071599" cy="462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grpSp>
        <p:nvGrpSpPr>
          <p:cNvPr id="651" name="Shape 651"/>
          <p:cNvGrpSpPr/>
          <p:nvPr/>
        </p:nvGrpSpPr>
        <p:grpSpPr>
          <a:xfrm>
            <a:off x="457200" y="1585200"/>
            <a:ext cx="465928" cy="465928"/>
            <a:chOff x="0" y="0"/>
            <a:chExt cx="876300" cy="876300"/>
          </a:xfrm>
        </p:grpSpPr>
        <p:sp>
          <p:nvSpPr>
            <p:cNvPr id="652" name="Shape 652"/>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53" name="Shape 653"/>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i="0" lang="en-GB" sz="2100" u="none" cap="none" strike="noStrike">
                  <a:solidFill>
                    <a:srgbClr val="FFFFFF"/>
                  </a:solidFill>
                  <a:latin typeface="Ubuntu"/>
                  <a:ea typeface="Ubuntu"/>
                  <a:cs typeface="Ubuntu"/>
                  <a:sym typeface="Ubuntu"/>
                </a:rPr>
                <a:t>1</a:t>
              </a:r>
            </a:p>
          </p:txBody>
        </p:sp>
      </p:grpSp>
      <p:grpSp>
        <p:nvGrpSpPr>
          <p:cNvPr id="654" name="Shape 654"/>
          <p:cNvGrpSpPr/>
          <p:nvPr/>
        </p:nvGrpSpPr>
        <p:grpSpPr>
          <a:xfrm>
            <a:off x="457200" y="2264562"/>
            <a:ext cx="465928" cy="465928"/>
            <a:chOff x="0" y="0"/>
            <a:chExt cx="876300" cy="876300"/>
          </a:xfrm>
        </p:grpSpPr>
        <p:sp>
          <p:nvSpPr>
            <p:cNvPr id="655" name="Shape 655"/>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56" name="Shape 656"/>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2</a:t>
              </a:r>
            </a:p>
          </p:txBody>
        </p:sp>
      </p:grpSp>
      <p:grpSp>
        <p:nvGrpSpPr>
          <p:cNvPr id="657" name="Shape 657"/>
          <p:cNvGrpSpPr/>
          <p:nvPr/>
        </p:nvGrpSpPr>
        <p:grpSpPr>
          <a:xfrm>
            <a:off x="457200" y="2943924"/>
            <a:ext cx="465928" cy="465928"/>
            <a:chOff x="0" y="0"/>
            <a:chExt cx="876300" cy="876300"/>
          </a:xfrm>
        </p:grpSpPr>
        <p:sp>
          <p:nvSpPr>
            <p:cNvPr id="658" name="Shape 658"/>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59" name="Shape 659"/>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3</a:t>
              </a:r>
            </a:p>
          </p:txBody>
        </p:sp>
      </p:grpSp>
      <p:grpSp>
        <p:nvGrpSpPr>
          <p:cNvPr id="660" name="Shape 660"/>
          <p:cNvGrpSpPr/>
          <p:nvPr/>
        </p:nvGrpSpPr>
        <p:grpSpPr>
          <a:xfrm>
            <a:off x="457200" y="3623286"/>
            <a:ext cx="465928" cy="465928"/>
            <a:chOff x="0" y="0"/>
            <a:chExt cx="876300" cy="876300"/>
          </a:xfrm>
        </p:grpSpPr>
        <p:sp>
          <p:nvSpPr>
            <p:cNvPr id="661" name="Shape 661"/>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62" name="Shape 662"/>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4</a:t>
              </a:r>
            </a:p>
          </p:txBody>
        </p:sp>
      </p:grpSp>
      <p:grpSp>
        <p:nvGrpSpPr>
          <p:cNvPr id="663" name="Shape 663"/>
          <p:cNvGrpSpPr/>
          <p:nvPr/>
        </p:nvGrpSpPr>
        <p:grpSpPr>
          <a:xfrm>
            <a:off x="457200" y="4302648"/>
            <a:ext cx="465928" cy="465928"/>
            <a:chOff x="0" y="0"/>
            <a:chExt cx="876300" cy="876300"/>
          </a:xfrm>
        </p:grpSpPr>
        <p:sp>
          <p:nvSpPr>
            <p:cNvPr id="664" name="Shape 664"/>
            <p:cNvSpPr/>
            <p:nvPr/>
          </p:nvSpPr>
          <p:spPr>
            <a:xfrm flipH="1">
              <a:off x="0" y="0"/>
              <a:ext cx="876300" cy="876300"/>
            </a:xfrm>
            <a:prstGeom prst="ellipse">
              <a:avLst/>
            </a:prstGeom>
            <a:solidFill>
              <a:srgbClr val="DD4814"/>
            </a:solidFill>
            <a:ln>
              <a:noFill/>
            </a:ln>
          </p:spPr>
          <p:txBody>
            <a:bodyPr anchorCtr="0" anchor="t" bIns="0" lIns="0" rIns="0" tIns="0">
              <a:noAutofit/>
            </a:bodyPr>
            <a:lstStyle/>
            <a:p>
              <a:pPr lvl="0">
                <a:spcBef>
                  <a:spcPts val="0"/>
                </a:spcBef>
                <a:buNone/>
              </a:pPr>
              <a:r>
                <a:t/>
              </a:r>
              <a:endParaRPr/>
            </a:p>
          </p:txBody>
        </p:sp>
        <p:sp>
          <p:nvSpPr>
            <p:cNvPr id="665" name="Shape 665"/>
            <p:cNvSpPr txBox="1"/>
            <p:nvPr/>
          </p:nvSpPr>
          <p:spPr>
            <a:xfrm>
              <a:off x="257175" y="107950"/>
              <a:ext cx="3731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buClr>
                  <a:srgbClr val="FFFFFF"/>
                </a:buClr>
                <a:buSzPct val="25000"/>
                <a:buFont typeface="Ubuntu"/>
                <a:buNone/>
              </a:pPr>
              <a:r>
                <a:rPr b="1" lang="en-GB" sz="2100">
                  <a:solidFill>
                    <a:srgbClr val="FFFFFF"/>
                  </a:solidFill>
                  <a:latin typeface="Ubuntu"/>
                  <a:ea typeface="Ubuntu"/>
                  <a:cs typeface="Ubuntu"/>
                  <a:sym typeface="Ubuntu"/>
                </a:rPr>
                <a:t>5</a:t>
              </a:r>
            </a:p>
          </p:txBody>
        </p:sp>
      </p:grpSp>
      <p:sp>
        <p:nvSpPr>
          <p:cNvPr id="666" name="Shape 666"/>
          <p:cNvSpPr txBox="1"/>
          <p:nvPr>
            <p:ph idx="6" type="title"/>
          </p:nvPr>
        </p:nvSpPr>
        <p:spPr>
          <a:xfrm>
            <a:off x="381000" y="862570"/>
            <a:ext cx="8229600" cy="413699"/>
          </a:xfrm>
          <a:prstGeom prst="rect">
            <a:avLst/>
          </a:prstGeom>
          <a:noFill/>
          <a:ln>
            <a:noFill/>
          </a:ln>
        </p:spPr>
        <p:txBody>
          <a:bodyPr anchorCtr="0" anchor="t" bIns="91425" lIns="91425" rIns="91425" tIns="91425"/>
          <a:lstStyle>
            <a:lvl1pPr lvl="0" rtl="0" algn="l">
              <a:spcBef>
                <a:spcPts val="0"/>
              </a:spcBef>
              <a:buClr>
                <a:srgbClr val="333333"/>
              </a:buClr>
              <a:buSzPct val="100000"/>
              <a:buFont typeface="Ubuntu"/>
              <a:buNone/>
              <a:defRPr sz="2100">
                <a:solidFill>
                  <a:srgbClr val="333333"/>
                </a:solidFill>
                <a:latin typeface="Ubuntu"/>
                <a:ea typeface="Ubuntu"/>
                <a:cs typeface="Ubuntu"/>
                <a:sym typeface="Ubuntu"/>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3" Type="http://schemas.openxmlformats.org/officeDocument/2006/relationships/theme" Target="../theme/theme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image" Target="../media/image04.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7" Type="http://schemas.openxmlformats.org/officeDocument/2006/relationships/theme" Target="../theme/theme2.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35" Type="http://schemas.openxmlformats.org/officeDocument/2006/relationships/slideLayout" Target="../slideLayouts/slideLayout82.xml"/><Relationship Id="rId12" Type="http://schemas.openxmlformats.org/officeDocument/2006/relationships/slideLayout" Target="../slideLayouts/slideLayout59.xml"/><Relationship Id="rId34" Type="http://schemas.openxmlformats.org/officeDocument/2006/relationships/slideLayout" Target="../slideLayouts/slideLayout81.xml"/><Relationship Id="rId15" Type="http://schemas.openxmlformats.org/officeDocument/2006/relationships/slideLayout" Target="../slideLayouts/slideLayout62.xml"/><Relationship Id="rId37" Type="http://schemas.openxmlformats.org/officeDocument/2006/relationships/slideLayout" Target="../slideLayouts/slideLayout84.xml"/><Relationship Id="rId14" Type="http://schemas.openxmlformats.org/officeDocument/2006/relationships/slideLayout" Target="../slideLayouts/slideLayout61.xml"/><Relationship Id="rId36" Type="http://schemas.openxmlformats.org/officeDocument/2006/relationships/slideLayout" Target="../slideLayouts/slideLayout83.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38" Type="http://schemas.openxmlformats.org/officeDocument/2006/relationships/theme" Target="../theme/theme4.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4.xml"/><Relationship Id="rId21" Type="http://schemas.openxmlformats.org/officeDocument/2006/relationships/theme" Target="../theme/theme3.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i="0" sz="3000" u="none" cap="none" strike="noStrike">
                <a:solidFill>
                  <a:srgbClr val="772953"/>
                </a:solidFill>
                <a:latin typeface="Ubuntu"/>
                <a:ea typeface="Ubuntu"/>
                <a:cs typeface="Ubuntu"/>
                <a:sym typeface="Ubuntu"/>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381000" y="1350095"/>
            <a:ext cx="8229600" cy="3527399"/>
          </a:xfrm>
          <a:prstGeom prst="rect">
            <a:avLst/>
          </a:prstGeom>
          <a:noFill/>
          <a:ln>
            <a:noFill/>
          </a:ln>
        </p:spPr>
        <p:txBody>
          <a:bodyPr anchorCtr="0" anchor="t" bIns="91425" lIns="91425" rIns="91425" tIns="91425"/>
          <a:lstStyle>
            <a:lvl1pPr lvl="0" rtl="0" algn="l">
              <a:lnSpc>
                <a:spcPct val="115000"/>
              </a:lnSpc>
              <a:spcBef>
                <a:spcPts val="600"/>
              </a:spcBef>
              <a:spcAft>
                <a:spcPts val="1000"/>
              </a:spcAft>
              <a:buClr>
                <a:srgbClr val="333333"/>
              </a:buClr>
              <a:buSzPct val="100000"/>
              <a:buFont typeface="Ubuntu"/>
              <a:buChar char="●"/>
              <a:defRPr i="0" sz="1800" u="none" cap="none" strike="noStrike">
                <a:solidFill>
                  <a:srgbClr val="333333"/>
                </a:solidFill>
                <a:latin typeface="Ubuntu"/>
                <a:ea typeface="Ubuntu"/>
                <a:cs typeface="Ubuntu"/>
                <a:sym typeface="Ubuntu"/>
              </a:defRPr>
            </a:lvl1pPr>
            <a:lvl2pPr lvl="1" rtl="0" algn="l">
              <a:lnSpc>
                <a:spcPct val="115000"/>
              </a:lnSpc>
              <a:spcBef>
                <a:spcPts val="480"/>
              </a:spcBef>
              <a:spcAft>
                <a:spcPts val="1000"/>
              </a:spcAft>
              <a:buClr>
                <a:srgbClr val="333333"/>
              </a:buClr>
              <a:buSzPct val="100000"/>
              <a:buFont typeface="Ubuntu"/>
              <a:buChar char="●"/>
              <a:defRPr i="0" sz="1600" u="none" cap="none" strike="noStrike">
                <a:solidFill>
                  <a:srgbClr val="333333"/>
                </a:solidFill>
                <a:latin typeface="Ubuntu"/>
                <a:ea typeface="Ubuntu"/>
                <a:cs typeface="Ubuntu"/>
                <a:sym typeface="Ubuntu"/>
              </a:defRPr>
            </a:lvl2pPr>
            <a:lvl3pPr lvl="2" rtl="0" algn="l">
              <a:lnSpc>
                <a:spcPct val="115000"/>
              </a:lnSpc>
              <a:spcBef>
                <a:spcPts val="480"/>
              </a:spcBef>
              <a:spcAft>
                <a:spcPts val="1000"/>
              </a:spcAft>
              <a:buClr>
                <a:srgbClr val="333333"/>
              </a:buClr>
              <a:buFont typeface="Ubuntu"/>
              <a:buChar char="●"/>
              <a:defRPr i="0" u="none" cap="none" strike="noStrike">
                <a:solidFill>
                  <a:srgbClr val="333333"/>
                </a:solidFill>
                <a:latin typeface="Ubuntu"/>
                <a:ea typeface="Ubuntu"/>
                <a:cs typeface="Ubuntu"/>
                <a:sym typeface="Ubuntu"/>
              </a:defRPr>
            </a:lvl3pPr>
            <a:lvl4pPr lvl="3" rtl="0" algn="l">
              <a:lnSpc>
                <a:spcPct val="115000"/>
              </a:lnSpc>
              <a:spcBef>
                <a:spcPts val="360"/>
              </a:spcBef>
              <a:spcAft>
                <a:spcPts val="1000"/>
              </a:spcAft>
              <a:buClr>
                <a:srgbClr val="333333"/>
              </a:buClr>
              <a:buSzPct val="100000"/>
              <a:buFont typeface="Ubuntu"/>
              <a:buChar char="●"/>
              <a:defRPr i="0" sz="1200" u="none" cap="none" strike="noStrike">
                <a:solidFill>
                  <a:srgbClr val="333333"/>
                </a:solidFill>
                <a:latin typeface="Ubuntu"/>
                <a:ea typeface="Ubuntu"/>
                <a:cs typeface="Ubuntu"/>
                <a:sym typeface="Ubuntu"/>
              </a:defRPr>
            </a:lvl4pPr>
            <a:lvl5pPr lvl="4" rtl="0" algn="l">
              <a:lnSpc>
                <a:spcPct val="115000"/>
              </a:lnSpc>
              <a:spcBef>
                <a:spcPts val="360"/>
              </a:spcBef>
              <a:spcAft>
                <a:spcPts val="1000"/>
              </a:spcAft>
              <a:buClr>
                <a:srgbClr val="333333"/>
              </a:buClr>
              <a:buSzPct val="100000"/>
              <a:buFont typeface="Ubuntu"/>
              <a:buChar char="●"/>
              <a:defRPr i="0" sz="1000" u="none" cap="none" strike="noStrike">
                <a:solidFill>
                  <a:srgbClr val="333333"/>
                </a:solidFill>
                <a:latin typeface="Ubuntu"/>
                <a:ea typeface="Ubuntu"/>
                <a:cs typeface="Ubuntu"/>
                <a:sym typeface="Ubuntu"/>
              </a:defRPr>
            </a:lvl5pPr>
            <a:lvl6pPr lvl="5" rtl="0" algn="l">
              <a:lnSpc>
                <a:spcPct val="115000"/>
              </a:lnSpc>
              <a:spcBef>
                <a:spcPts val="360"/>
              </a:spcBef>
              <a:spcAft>
                <a:spcPts val="1000"/>
              </a:spcAft>
              <a:buClr>
                <a:srgbClr val="FFFFFF"/>
              </a:buClr>
              <a:buSzPct val="100000"/>
              <a:buFont typeface="Ubuntu"/>
              <a:buChar char="●"/>
              <a:defRPr b="1" i="0" sz="1200" u="none" cap="none" strike="noStrike">
                <a:solidFill>
                  <a:srgbClr val="FFFFFF"/>
                </a:solidFill>
                <a:latin typeface="Ubuntu"/>
                <a:ea typeface="Ubuntu"/>
                <a:cs typeface="Ubuntu"/>
                <a:sym typeface="Ubuntu"/>
              </a:defRPr>
            </a:lvl6pPr>
            <a:lvl7pPr lvl="6" rtl="0" algn="l">
              <a:lnSpc>
                <a:spcPct val="115000"/>
              </a:lnSpc>
              <a:spcBef>
                <a:spcPts val="360"/>
              </a:spcBef>
              <a:spcAft>
                <a:spcPts val="1000"/>
              </a:spcAft>
              <a:buClr>
                <a:srgbClr val="FFFFFF"/>
              </a:buClr>
              <a:buSzPct val="100000"/>
              <a:buFont typeface="Ubuntu"/>
              <a:buChar char="●"/>
              <a:defRPr i="0" sz="1200" u="none" cap="none" strike="noStrike">
                <a:solidFill>
                  <a:srgbClr val="FFFFFF"/>
                </a:solidFill>
                <a:latin typeface="Ubuntu"/>
                <a:ea typeface="Ubuntu"/>
                <a:cs typeface="Ubuntu"/>
                <a:sym typeface="Ubuntu"/>
              </a:defRPr>
            </a:lvl7pPr>
            <a:lvl8pPr lvl="7" rtl="0" algn="l">
              <a:lnSpc>
                <a:spcPct val="115000"/>
              </a:lnSpc>
              <a:spcBef>
                <a:spcPts val="360"/>
              </a:spcBef>
              <a:spcAft>
                <a:spcPts val="1000"/>
              </a:spcAft>
              <a:buClr>
                <a:srgbClr val="FFFFFF"/>
              </a:buClr>
              <a:buSzPct val="100000"/>
              <a:buFont typeface="Ubuntu"/>
              <a:buChar char="●"/>
              <a:defRPr b="1" i="0" sz="1000" u="none" cap="none" strike="noStrike">
                <a:solidFill>
                  <a:srgbClr val="FFFFFF"/>
                </a:solidFill>
                <a:latin typeface="Ubuntu"/>
                <a:ea typeface="Ubuntu"/>
                <a:cs typeface="Ubuntu"/>
                <a:sym typeface="Ubuntu"/>
              </a:defRPr>
            </a:lvl8pPr>
            <a:lvl9pPr lvl="8" rtl="0" algn="l">
              <a:lnSpc>
                <a:spcPct val="115000"/>
              </a:lnSpc>
              <a:spcBef>
                <a:spcPts val="360"/>
              </a:spcBef>
              <a:spcAft>
                <a:spcPts val="1000"/>
              </a:spcAft>
              <a:buClr>
                <a:srgbClr val="FFFFFF"/>
              </a:buClr>
              <a:buSzPct val="100000"/>
              <a:buFont typeface="Ubuntu"/>
              <a:buChar char="●"/>
              <a:defRPr i="0" sz="1000" u="none" cap="none" strike="noStrike">
                <a:solidFill>
                  <a:srgbClr val="FFFFFF"/>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33" name="Shape 133"/>
        <p:cNvGrpSpPr/>
        <p:nvPr/>
      </p:nvGrpSpPr>
      <p:grpSpPr>
        <a:xfrm>
          <a:off x="0" y="0"/>
          <a:ext cx="0" cy="0"/>
          <a:chOff x="0" y="0"/>
          <a:chExt cx="0" cy="0"/>
        </a:xfrm>
      </p:grpSpPr>
      <p:sp>
        <p:nvSpPr>
          <p:cNvPr id="134" name="Shape 134"/>
          <p:cNvSpPr txBox="1"/>
          <p:nvPr>
            <p:ph type="title"/>
          </p:nvPr>
        </p:nvSpPr>
        <p:spPr>
          <a:xfrm>
            <a:off x="4572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i="0" sz="3200" u="none" cap="none" strike="noStrike">
                <a:solidFill>
                  <a:srgbClr val="772953"/>
                </a:solidFill>
                <a:latin typeface="Ubuntu"/>
                <a:ea typeface="Ubuntu"/>
                <a:cs typeface="Ubuntu"/>
                <a:sym typeface="Ubuntu"/>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135" name="Shape 135"/>
          <p:cNvSpPr txBox="1"/>
          <p:nvPr>
            <p:ph idx="1" type="body"/>
          </p:nvPr>
        </p:nvSpPr>
        <p:spPr>
          <a:xfrm>
            <a:off x="457200" y="1234687"/>
            <a:ext cx="8229600" cy="3725699"/>
          </a:xfrm>
          <a:prstGeom prst="rect">
            <a:avLst/>
          </a:prstGeom>
          <a:noFill/>
          <a:ln>
            <a:noFill/>
          </a:ln>
        </p:spPr>
        <p:txBody>
          <a:bodyPr anchorCtr="0" anchor="t" bIns="91425" lIns="91425" rIns="91425" tIns="91425"/>
          <a:lstStyle>
            <a:lvl1pPr lvl="0" rtl="0" algn="l">
              <a:lnSpc>
                <a:spcPct val="115000"/>
              </a:lnSpc>
              <a:spcBef>
                <a:spcPts val="600"/>
              </a:spcBef>
              <a:spcAft>
                <a:spcPts val="1000"/>
              </a:spcAft>
              <a:buClr>
                <a:srgbClr val="333333"/>
              </a:buClr>
              <a:buSzPct val="100000"/>
              <a:buFont typeface="Ubuntu"/>
              <a:buChar char="●"/>
              <a:defRPr i="0" sz="2000" u="none" cap="none" strike="noStrike">
                <a:solidFill>
                  <a:srgbClr val="333333"/>
                </a:solidFill>
                <a:latin typeface="Ubuntu"/>
                <a:ea typeface="Ubuntu"/>
                <a:cs typeface="Ubuntu"/>
                <a:sym typeface="Ubuntu"/>
              </a:defRPr>
            </a:lvl1pPr>
            <a:lvl2pPr lvl="1" rtl="0" algn="l">
              <a:lnSpc>
                <a:spcPct val="115000"/>
              </a:lnSpc>
              <a:spcBef>
                <a:spcPts val="480"/>
              </a:spcBef>
              <a:spcAft>
                <a:spcPts val="1000"/>
              </a:spcAft>
              <a:buClr>
                <a:srgbClr val="333333"/>
              </a:buClr>
              <a:buSzPct val="100000"/>
              <a:buFont typeface="Ubuntu"/>
              <a:buChar char="●"/>
              <a:defRPr i="0" sz="1800" u="none" cap="none" strike="noStrike">
                <a:solidFill>
                  <a:srgbClr val="333333"/>
                </a:solidFill>
                <a:latin typeface="Ubuntu"/>
                <a:ea typeface="Ubuntu"/>
                <a:cs typeface="Ubuntu"/>
                <a:sym typeface="Ubuntu"/>
              </a:defRPr>
            </a:lvl2pPr>
            <a:lvl3pPr lvl="2" rtl="0" algn="l">
              <a:lnSpc>
                <a:spcPct val="115000"/>
              </a:lnSpc>
              <a:spcBef>
                <a:spcPts val="480"/>
              </a:spcBef>
              <a:spcAft>
                <a:spcPts val="1000"/>
              </a:spcAft>
              <a:buClr>
                <a:srgbClr val="333333"/>
              </a:buClr>
              <a:buSzPct val="100000"/>
              <a:buFont typeface="Ubuntu"/>
              <a:buChar char="●"/>
              <a:defRPr i="0" sz="1600" u="none" cap="none" strike="noStrike">
                <a:solidFill>
                  <a:srgbClr val="333333"/>
                </a:solidFill>
                <a:latin typeface="Ubuntu"/>
                <a:ea typeface="Ubuntu"/>
                <a:cs typeface="Ubuntu"/>
                <a:sym typeface="Ubuntu"/>
              </a:defRPr>
            </a:lvl3pPr>
            <a:lvl4pPr lvl="3" rtl="0" algn="l">
              <a:lnSpc>
                <a:spcPct val="115000"/>
              </a:lnSpc>
              <a:spcBef>
                <a:spcPts val="360"/>
              </a:spcBef>
              <a:spcAft>
                <a:spcPts val="1000"/>
              </a:spcAft>
              <a:buClr>
                <a:srgbClr val="333333"/>
              </a:buClr>
              <a:buFont typeface="Ubuntu"/>
              <a:buChar char="●"/>
              <a:defRPr i="0" u="none" cap="none" strike="noStrike">
                <a:solidFill>
                  <a:srgbClr val="333333"/>
                </a:solidFill>
                <a:latin typeface="Ubuntu"/>
                <a:ea typeface="Ubuntu"/>
                <a:cs typeface="Ubuntu"/>
                <a:sym typeface="Ubuntu"/>
              </a:defRPr>
            </a:lvl4pPr>
            <a:lvl5pPr lvl="4" rtl="0" algn="l">
              <a:lnSpc>
                <a:spcPct val="115000"/>
              </a:lnSpc>
              <a:spcBef>
                <a:spcPts val="360"/>
              </a:spcBef>
              <a:spcAft>
                <a:spcPts val="1000"/>
              </a:spcAft>
              <a:buClr>
                <a:srgbClr val="333333"/>
              </a:buClr>
              <a:buSzPct val="100000"/>
              <a:buFont typeface="Ubuntu"/>
              <a:buChar char="●"/>
              <a:defRPr i="0" sz="1200" u="none" cap="none" strike="noStrike">
                <a:solidFill>
                  <a:srgbClr val="333333"/>
                </a:solidFill>
                <a:latin typeface="Ubuntu"/>
                <a:ea typeface="Ubuntu"/>
                <a:cs typeface="Ubuntu"/>
                <a:sym typeface="Ubuntu"/>
              </a:defRPr>
            </a:lvl5pPr>
            <a:lvl6pPr lvl="5" rtl="0" algn="l">
              <a:lnSpc>
                <a:spcPct val="115000"/>
              </a:lnSpc>
              <a:spcBef>
                <a:spcPts val="360"/>
              </a:spcBef>
              <a:spcAft>
                <a:spcPts val="1000"/>
              </a:spcAft>
              <a:buClr>
                <a:srgbClr val="FFFFFF"/>
              </a:buClr>
              <a:buSzPct val="100000"/>
              <a:buFont typeface="Ubuntu"/>
              <a:buChar char="●"/>
              <a:defRPr b="1" i="0" sz="1200" u="none" cap="none" strike="noStrike">
                <a:solidFill>
                  <a:srgbClr val="FFFFFF"/>
                </a:solidFill>
                <a:latin typeface="Ubuntu"/>
                <a:ea typeface="Ubuntu"/>
                <a:cs typeface="Ubuntu"/>
                <a:sym typeface="Ubuntu"/>
              </a:defRPr>
            </a:lvl6pPr>
            <a:lvl7pPr lvl="6" rtl="0" algn="l">
              <a:lnSpc>
                <a:spcPct val="115000"/>
              </a:lnSpc>
              <a:spcBef>
                <a:spcPts val="360"/>
              </a:spcBef>
              <a:spcAft>
                <a:spcPts val="1000"/>
              </a:spcAft>
              <a:buClr>
                <a:srgbClr val="FFFFFF"/>
              </a:buClr>
              <a:buSzPct val="100000"/>
              <a:buFont typeface="Ubuntu"/>
              <a:buChar char="●"/>
              <a:defRPr i="0" sz="1200" u="none" cap="none" strike="noStrike">
                <a:solidFill>
                  <a:srgbClr val="FFFFFF"/>
                </a:solidFill>
                <a:latin typeface="Ubuntu"/>
                <a:ea typeface="Ubuntu"/>
                <a:cs typeface="Ubuntu"/>
                <a:sym typeface="Ubuntu"/>
              </a:defRPr>
            </a:lvl7pPr>
            <a:lvl8pPr lvl="7" rtl="0" algn="l">
              <a:lnSpc>
                <a:spcPct val="115000"/>
              </a:lnSpc>
              <a:spcBef>
                <a:spcPts val="360"/>
              </a:spcBef>
              <a:spcAft>
                <a:spcPts val="1000"/>
              </a:spcAft>
              <a:buClr>
                <a:srgbClr val="FFFFFF"/>
              </a:buClr>
              <a:buSzPct val="100000"/>
              <a:buFont typeface="Ubuntu"/>
              <a:buChar char="●"/>
              <a:defRPr b="1" i="0" sz="1000" u="none" cap="none" strike="noStrike">
                <a:solidFill>
                  <a:srgbClr val="FFFFFF"/>
                </a:solidFill>
                <a:latin typeface="Ubuntu"/>
                <a:ea typeface="Ubuntu"/>
                <a:cs typeface="Ubuntu"/>
                <a:sym typeface="Ubuntu"/>
              </a:defRPr>
            </a:lvl8pPr>
            <a:lvl9pPr lvl="8" rtl="0" algn="l">
              <a:lnSpc>
                <a:spcPct val="115000"/>
              </a:lnSpc>
              <a:spcBef>
                <a:spcPts val="360"/>
              </a:spcBef>
              <a:spcAft>
                <a:spcPts val="1000"/>
              </a:spcAft>
              <a:buClr>
                <a:srgbClr val="FFFFFF"/>
              </a:buClr>
              <a:buSzPct val="100000"/>
              <a:buFont typeface="Ubuntu"/>
              <a:buChar char="●"/>
              <a:defRPr i="0" sz="1000" u="none" cap="none" strike="noStrike">
                <a:solidFill>
                  <a:srgbClr val="FFFFFF"/>
                </a:solidFill>
                <a:latin typeface="Ubuntu"/>
                <a:ea typeface="Ubuntu"/>
                <a:cs typeface="Ubuntu"/>
                <a:sym typeface="Ubuntu"/>
              </a:defRPr>
            </a:lvl9pPr>
          </a:lstStyle>
          <a:p/>
        </p:txBody>
      </p:sp>
      <p:pic>
        <p:nvPicPr>
          <p:cNvPr id="136" name="Shape 136"/>
          <p:cNvPicPr preferRelativeResize="0"/>
          <p:nvPr/>
        </p:nvPicPr>
        <p:blipFill>
          <a:blip r:embed="rId1">
            <a:alphaModFix/>
          </a:blip>
          <a:stretch>
            <a:fillRect/>
          </a:stretch>
        </p:blipFill>
        <p:spPr>
          <a:xfrm>
            <a:off x="8458200" y="289368"/>
            <a:ext cx="200025" cy="200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i="0" sz="3000" u="none" cap="none" strike="noStrike">
                <a:solidFill>
                  <a:srgbClr val="772953"/>
                </a:solidFill>
                <a:latin typeface="Ubuntu"/>
                <a:ea typeface="Ubuntu"/>
                <a:cs typeface="Ubuntu"/>
                <a:sym typeface="Ubuntu"/>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402" name="Shape 402"/>
          <p:cNvSpPr txBox="1"/>
          <p:nvPr>
            <p:ph idx="1" type="body"/>
          </p:nvPr>
        </p:nvSpPr>
        <p:spPr>
          <a:xfrm>
            <a:off x="381000" y="1350095"/>
            <a:ext cx="8229600" cy="3527399"/>
          </a:xfrm>
          <a:prstGeom prst="rect">
            <a:avLst/>
          </a:prstGeom>
          <a:noFill/>
          <a:ln>
            <a:noFill/>
          </a:ln>
        </p:spPr>
        <p:txBody>
          <a:bodyPr anchorCtr="0" anchor="t" bIns="91425" lIns="91425" rIns="91425" tIns="91425"/>
          <a:lstStyle>
            <a:lvl1pPr lvl="0" rtl="0" algn="l">
              <a:lnSpc>
                <a:spcPct val="115000"/>
              </a:lnSpc>
              <a:spcBef>
                <a:spcPts val="600"/>
              </a:spcBef>
              <a:spcAft>
                <a:spcPts val="1000"/>
              </a:spcAft>
              <a:buClr>
                <a:srgbClr val="333333"/>
              </a:buClr>
              <a:buSzPct val="100000"/>
              <a:buFont typeface="Ubuntu"/>
              <a:buChar char="●"/>
              <a:defRPr i="0" sz="1800" u="none" cap="none" strike="noStrike">
                <a:solidFill>
                  <a:srgbClr val="333333"/>
                </a:solidFill>
                <a:latin typeface="Ubuntu"/>
                <a:ea typeface="Ubuntu"/>
                <a:cs typeface="Ubuntu"/>
                <a:sym typeface="Ubuntu"/>
              </a:defRPr>
            </a:lvl1pPr>
            <a:lvl2pPr lvl="1" rtl="0" algn="l">
              <a:lnSpc>
                <a:spcPct val="115000"/>
              </a:lnSpc>
              <a:spcBef>
                <a:spcPts val="480"/>
              </a:spcBef>
              <a:spcAft>
                <a:spcPts val="1000"/>
              </a:spcAft>
              <a:buClr>
                <a:srgbClr val="333333"/>
              </a:buClr>
              <a:buSzPct val="100000"/>
              <a:buFont typeface="Ubuntu"/>
              <a:buChar char="●"/>
              <a:defRPr i="0" sz="1600" u="none" cap="none" strike="noStrike">
                <a:solidFill>
                  <a:srgbClr val="333333"/>
                </a:solidFill>
                <a:latin typeface="Ubuntu"/>
                <a:ea typeface="Ubuntu"/>
                <a:cs typeface="Ubuntu"/>
                <a:sym typeface="Ubuntu"/>
              </a:defRPr>
            </a:lvl2pPr>
            <a:lvl3pPr lvl="2" rtl="0" algn="l">
              <a:lnSpc>
                <a:spcPct val="115000"/>
              </a:lnSpc>
              <a:spcBef>
                <a:spcPts val="480"/>
              </a:spcBef>
              <a:spcAft>
                <a:spcPts val="1000"/>
              </a:spcAft>
              <a:buClr>
                <a:srgbClr val="333333"/>
              </a:buClr>
              <a:buFont typeface="Ubuntu"/>
              <a:buChar char="●"/>
              <a:defRPr i="0" u="none" cap="none" strike="noStrike">
                <a:solidFill>
                  <a:srgbClr val="333333"/>
                </a:solidFill>
                <a:latin typeface="Ubuntu"/>
                <a:ea typeface="Ubuntu"/>
                <a:cs typeface="Ubuntu"/>
                <a:sym typeface="Ubuntu"/>
              </a:defRPr>
            </a:lvl3pPr>
            <a:lvl4pPr lvl="3" rtl="0" algn="l">
              <a:lnSpc>
                <a:spcPct val="115000"/>
              </a:lnSpc>
              <a:spcBef>
                <a:spcPts val="360"/>
              </a:spcBef>
              <a:spcAft>
                <a:spcPts val="1000"/>
              </a:spcAft>
              <a:buClr>
                <a:srgbClr val="333333"/>
              </a:buClr>
              <a:buSzPct val="100000"/>
              <a:buFont typeface="Ubuntu"/>
              <a:buChar char="●"/>
              <a:defRPr i="0" sz="1200" u="none" cap="none" strike="noStrike">
                <a:solidFill>
                  <a:srgbClr val="333333"/>
                </a:solidFill>
                <a:latin typeface="Ubuntu"/>
                <a:ea typeface="Ubuntu"/>
                <a:cs typeface="Ubuntu"/>
                <a:sym typeface="Ubuntu"/>
              </a:defRPr>
            </a:lvl4pPr>
            <a:lvl5pPr lvl="4" rtl="0" algn="l">
              <a:lnSpc>
                <a:spcPct val="115000"/>
              </a:lnSpc>
              <a:spcBef>
                <a:spcPts val="360"/>
              </a:spcBef>
              <a:spcAft>
                <a:spcPts val="1000"/>
              </a:spcAft>
              <a:buClr>
                <a:srgbClr val="333333"/>
              </a:buClr>
              <a:buSzPct val="100000"/>
              <a:buFont typeface="Ubuntu"/>
              <a:buChar char="●"/>
              <a:defRPr i="0" sz="1000" u="none" cap="none" strike="noStrike">
                <a:solidFill>
                  <a:srgbClr val="333333"/>
                </a:solidFill>
                <a:latin typeface="Ubuntu"/>
                <a:ea typeface="Ubuntu"/>
                <a:cs typeface="Ubuntu"/>
                <a:sym typeface="Ubuntu"/>
              </a:defRPr>
            </a:lvl5pPr>
            <a:lvl6pPr lvl="5" rtl="0" algn="l">
              <a:lnSpc>
                <a:spcPct val="115000"/>
              </a:lnSpc>
              <a:spcBef>
                <a:spcPts val="360"/>
              </a:spcBef>
              <a:spcAft>
                <a:spcPts val="1000"/>
              </a:spcAft>
              <a:buClr>
                <a:srgbClr val="FFFFFF"/>
              </a:buClr>
              <a:buSzPct val="100000"/>
              <a:buFont typeface="Ubuntu"/>
              <a:buChar char="●"/>
              <a:defRPr b="1" i="0" sz="1200" u="none" cap="none" strike="noStrike">
                <a:solidFill>
                  <a:srgbClr val="FFFFFF"/>
                </a:solidFill>
                <a:latin typeface="Ubuntu"/>
                <a:ea typeface="Ubuntu"/>
                <a:cs typeface="Ubuntu"/>
                <a:sym typeface="Ubuntu"/>
              </a:defRPr>
            </a:lvl6pPr>
            <a:lvl7pPr lvl="6" rtl="0" algn="l">
              <a:lnSpc>
                <a:spcPct val="115000"/>
              </a:lnSpc>
              <a:spcBef>
                <a:spcPts val="360"/>
              </a:spcBef>
              <a:spcAft>
                <a:spcPts val="1000"/>
              </a:spcAft>
              <a:buClr>
                <a:srgbClr val="FFFFFF"/>
              </a:buClr>
              <a:buSzPct val="100000"/>
              <a:buFont typeface="Ubuntu"/>
              <a:buChar char="●"/>
              <a:defRPr i="0" sz="1200" u="none" cap="none" strike="noStrike">
                <a:solidFill>
                  <a:srgbClr val="FFFFFF"/>
                </a:solidFill>
                <a:latin typeface="Ubuntu"/>
                <a:ea typeface="Ubuntu"/>
                <a:cs typeface="Ubuntu"/>
                <a:sym typeface="Ubuntu"/>
              </a:defRPr>
            </a:lvl7pPr>
            <a:lvl8pPr lvl="7" rtl="0" algn="l">
              <a:lnSpc>
                <a:spcPct val="115000"/>
              </a:lnSpc>
              <a:spcBef>
                <a:spcPts val="360"/>
              </a:spcBef>
              <a:spcAft>
                <a:spcPts val="1000"/>
              </a:spcAft>
              <a:buClr>
                <a:srgbClr val="FFFFFF"/>
              </a:buClr>
              <a:buSzPct val="100000"/>
              <a:buFont typeface="Ubuntu"/>
              <a:buChar char="●"/>
              <a:defRPr b="1" i="0" sz="1000" u="none" cap="none" strike="noStrike">
                <a:solidFill>
                  <a:srgbClr val="FFFFFF"/>
                </a:solidFill>
                <a:latin typeface="Ubuntu"/>
                <a:ea typeface="Ubuntu"/>
                <a:cs typeface="Ubuntu"/>
                <a:sym typeface="Ubuntu"/>
              </a:defRPr>
            </a:lvl8pPr>
            <a:lvl9pPr lvl="8" rtl="0" algn="l">
              <a:lnSpc>
                <a:spcPct val="115000"/>
              </a:lnSpc>
              <a:spcBef>
                <a:spcPts val="360"/>
              </a:spcBef>
              <a:spcAft>
                <a:spcPts val="1000"/>
              </a:spcAft>
              <a:buClr>
                <a:srgbClr val="FFFFFF"/>
              </a:buClr>
              <a:buSzPct val="100000"/>
              <a:buFont typeface="Ubuntu"/>
              <a:buChar char="●"/>
              <a:defRPr i="0" sz="1000" u="none" cap="none" strike="noStrike">
                <a:solidFill>
                  <a:srgbClr val="FFFFFF"/>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78" name="Shape 578"/>
        <p:cNvGrpSpPr/>
        <p:nvPr/>
      </p:nvGrpSpPr>
      <p:grpSpPr>
        <a:xfrm>
          <a:off x="0" y="0"/>
          <a:ext cx="0" cy="0"/>
          <a:chOff x="0" y="0"/>
          <a:chExt cx="0" cy="0"/>
        </a:xfrm>
      </p:grpSpPr>
      <p:sp>
        <p:nvSpPr>
          <p:cNvPr id="579" name="Shape 579"/>
          <p:cNvSpPr txBox="1"/>
          <p:nvPr>
            <p:ph type="title"/>
          </p:nvPr>
        </p:nvSpPr>
        <p:spPr>
          <a:xfrm>
            <a:off x="381000" y="205978"/>
            <a:ext cx="8229600" cy="857400"/>
          </a:xfrm>
          <a:prstGeom prst="rect">
            <a:avLst/>
          </a:prstGeom>
          <a:noFill/>
          <a:ln>
            <a:noFill/>
          </a:ln>
        </p:spPr>
        <p:txBody>
          <a:bodyPr anchorCtr="0" anchor="t" bIns="91425" lIns="91425" rIns="91425" tIns="91425"/>
          <a:lstStyle>
            <a:lvl1pPr lvl="0" rtl="0" algn="l">
              <a:spcBef>
                <a:spcPts val="0"/>
              </a:spcBef>
              <a:buClr>
                <a:srgbClr val="772953"/>
              </a:buClr>
              <a:buSzPct val="100000"/>
              <a:buFont typeface="Ubuntu"/>
              <a:buNone/>
              <a:defRPr i="0" sz="3000" u="none" cap="none" strike="noStrike">
                <a:solidFill>
                  <a:srgbClr val="772953"/>
                </a:solidFill>
                <a:latin typeface="Ubuntu"/>
                <a:ea typeface="Ubuntu"/>
                <a:cs typeface="Ubuntu"/>
                <a:sym typeface="Ubuntu"/>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580" name="Shape 580"/>
          <p:cNvSpPr txBox="1"/>
          <p:nvPr>
            <p:ph idx="1" type="body"/>
          </p:nvPr>
        </p:nvSpPr>
        <p:spPr>
          <a:xfrm>
            <a:off x="381000" y="1350095"/>
            <a:ext cx="8229600" cy="3527399"/>
          </a:xfrm>
          <a:prstGeom prst="rect">
            <a:avLst/>
          </a:prstGeom>
          <a:noFill/>
          <a:ln>
            <a:noFill/>
          </a:ln>
        </p:spPr>
        <p:txBody>
          <a:bodyPr anchorCtr="0" anchor="t" bIns="91425" lIns="91425" rIns="91425" tIns="91425"/>
          <a:lstStyle>
            <a:lvl1pPr lvl="0" rtl="0" algn="l">
              <a:lnSpc>
                <a:spcPct val="115000"/>
              </a:lnSpc>
              <a:spcBef>
                <a:spcPts val="600"/>
              </a:spcBef>
              <a:spcAft>
                <a:spcPts val="1000"/>
              </a:spcAft>
              <a:buClr>
                <a:srgbClr val="333333"/>
              </a:buClr>
              <a:buSzPct val="100000"/>
              <a:buFont typeface="Ubuntu"/>
              <a:buChar char="●"/>
              <a:defRPr i="0" sz="1800" u="none" cap="none" strike="noStrike">
                <a:solidFill>
                  <a:srgbClr val="333333"/>
                </a:solidFill>
                <a:latin typeface="Ubuntu"/>
                <a:ea typeface="Ubuntu"/>
                <a:cs typeface="Ubuntu"/>
                <a:sym typeface="Ubuntu"/>
              </a:defRPr>
            </a:lvl1pPr>
            <a:lvl2pPr lvl="1" rtl="0" algn="l">
              <a:lnSpc>
                <a:spcPct val="115000"/>
              </a:lnSpc>
              <a:spcBef>
                <a:spcPts val="480"/>
              </a:spcBef>
              <a:spcAft>
                <a:spcPts val="1000"/>
              </a:spcAft>
              <a:buClr>
                <a:srgbClr val="333333"/>
              </a:buClr>
              <a:buSzPct val="100000"/>
              <a:buFont typeface="Ubuntu"/>
              <a:buChar char="●"/>
              <a:defRPr i="0" sz="1600" u="none" cap="none" strike="noStrike">
                <a:solidFill>
                  <a:srgbClr val="333333"/>
                </a:solidFill>
                <a:latin typeface="Ubuntu"/>
                <a:ea typeface="Ubuntu"/>
                <a:cs typeface="Ubuntu"/>
                <a:sym typeface="Ubuntu"/>
              </a:defRPr>
            </a:lvl2pPr>
            <a:lvl3pPr lvl="2" rtl="0" algn="l">
              <a:lnSpc>
                <a:spcPct val="115000"/>
              </a:lnSpc>
              <a:spcBef>
                <a:spcPts val="480"/>
              </a:spcBef>
              <a:spcAft>
                <a:spcPts val="1000"/>
              </a:spcAft>
              <a:buClr>
                <a:srgbClr val="333333"/>
              </a:buClr>
              <a:buFont typeface="Ubuntu"/>
              <a:buChar char="●"/>
              <a:defRPr i="0" u="none" cap="none" strike="noStrike">
                <a:solidFill>
                  <a:srgbClr val="333333"/>
                </a:solidFill>
                <a:latin typeface="Ubuntu"/>
                <a:ea typeface="Ubuntu"/>
                <a:cs typeface="Ubuntu"/>
                <a:sym typeface="Ubuntu"/>
              </a:defRPr>
            </a:lvl3pPr>
            <a:lvl4pPr lvl="3" rtl="0" algn="l">
              <a:lnSpc>
                <a:spcPct val="115000"/>
              </a:lnSpc>
              <a:spcBef>
                <a:spcPts val="360"/>
              </a:spcBef>
              <a:spcAft>
                <a:spcPts val="1000"/>
              </a:spcAft>
              <a:buClr>
                <a:srgbClr val="333333"/>
              </a:buClr>
              <a:buSzPct val="100000"/>
              <a:buFont typeface="Ubuntu"/>
              <a:buChar char="●"/>
              <a:defRPr i="0" sz="1200" u="none" cap="none" strike="noStrike">
                <a:solidFill>
                  <a:srgbClr val="333333"/>
                </a:solidFill>
                <a:latin typeface="Ubuntu"/>
                <a:ea typeface="Ubuntu"/>
                <a:cs typeface="Ubuntu"/>
                <a:sym typeface="Ubuntu"/>
              </a:defRPr>
            </a:lvl4pPr>
            <a:lvl5pPr lvl="4" rtl="0" algn="l">
              <a:lnSpc>
                <a:spcPct val="115000"/>
              </a:lnSpc>
              <a:spcBef>
                <a:spcPts val="360"/>
              </a:spcBef>
              <a:spcAft>
                <a:spcPts val="1000"/>
              </a:spcAft>
              <a:buClr>
                <a:srgbClr val="333333"/>
              </a:buClr>
              <a:buSzPct val="100000"/>
              <a:buFont typeface="Ubuntu"/>
              <a:buChar char="●"/>
              <a:defRPr i="0" sz="1000" u="none" cap="none" strike="noStrike">
                <a:solidFill>
                  <a:srgbClr val="333333"/>
                </a:solidFill>
                <a:latin typeface="Ubuntu"/>
                <a:ea typeface="Ubuntu"/>
                <a:cs typeface="Ubuntu"/>
                <a:sym typeface="Ubuntu"/>
              </a:defRPr>
            </a:lvl5pPr>
            <a:lvl6pPr lvl="5" rtl="0" algn="l">
              <a:lnSpc>
                <a:spcPct val="115000"/>
              </a:lnSpc>
              <a:spcBef>
                <a:spcPts val="360"/>
              </a:spcBef>
              <a:spcAft>
                <a:spcPts val="1000"/>
              </a:spcAft>
              <a:buClr>
                <a:srgbClr val="FFFFFF"/>
              </a:buClr>
              <a:buSzPct val="100000"/>
              <a:buFont typeface="Ubuntu"/>
              <a:buChar char="●"/>
              <a:defRPr b="1" i="0" sz="1200" u="none" cap="none" strike="noStrike">
                <a:solidFill>
                  <a:srgbClr val="FFFFFF"/>
                </a:solidFill>
                <a:latin typeface="Ubuntu"/>
                <a:ea typeface="Ubuntu"/>
                <a:cs typeface="Ubuntu"/>
                <a:sym typeface="Ubuntu"/>
              </a:defRPr>
            </a:lvl6pPr>
            <a:lvl7pPr lvl="6" rtl="0" algn="l">
              <a:lnSpc>
                <a:spcPct val="115000"/>
              </a:lnSpc>
              <a:spcBef>
                <a:spcPts val="360"/>
              </a:spcBef>
              <a:spcAft>
                <a:spcPts val="1000"/>
              </a:spcAft>
              <a:buClr>
                <a:srgbClr val="FFFFFF"/>
              </a:buClr>
              <a:buSzPct val="100000"/>
              <a:buFont typeface="Ubuntu"/>
              <a:buChar char="●"/>
              <a:defRPr i="0" sz="1200" u="none" cap="none" strike="noStrike">
                <a:solidFill>
                  <a:srgbClr val="FFFFFF"/>
                </a:solidFill>
                <a:latin typeface="Ubuntu"/>
                <a:ea typeface="Ubuntu"/>
                <a:cs typeface="Ubuntu"/>
                <a:sym typeface="Ubuntu"/>
              </a:defRPr>
            </a:lvl7pPr>
            <a:lvl8pPr lvl="7" rtl="0" algn="l">
              <a:lnSpc>
                <a:spcPct val="115000"/>
              </a:lnSpc>
              <a:spcBef>
                <a:spcPts val="360"/>
              </a:spcBef>
              <a:spcAft>
                <a:spcPts val="1000"/>
              </a:spcAft>
              <a:buClr>
                <a:srgbClr val="FFFFFF"/>
              </a:buClr>
              <a:buSzPct val="100000"/>
              <a:buFont typeface="Ubuntu"/>
              <a:buChar char="●"/>
              <a:defRPr b="1" i="0" sz="1000" u="none" cap="none" strike="noStrike">
                <a:solidFill>
                  <a:srgbClr val="FFFFFF"/>
                </a:solidFill>
                <a:latin typeface="Ubuntu"/>
                <a:ea typeface="Ubuntu"/>
                <a:cs typeface="Ubuntu"/>
                <a:sym typeface="Ubuntu"/>
              </a:defRPr>
            </a:lvl8pPr>
            <a:lvl9pPr lvl="8" rtl="0" algn="l">
              <a:lnSpc>
                <a:spcPct val="115000"/>
              </a:lnSpc>
              <a:spcBef>
                <a:spcPts val="360"/>
              </a:spcBef>
              <a:spcAft>
                <a:spcPts val="1000"/>
              </a:spcAft>
              <a:buClr>
                <a:srgbClr val="FFFFFF"/>
              </a:buClr>
              <a:buSzPct val="100000"/>
              <a:buFont typeface="Ubuntu"/>
              <a:buChar char="●"/>
              <a:defRPr i="0" sz="1000" u="none" cap="none" strike="noStrike">
                <a:solidFill>
                  <a:srgbClr val="FFFFFF"/>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1.png"/><Relationship Id="rId4"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24.png"/><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8.jpg"/><Relationship Id="rId4" Type="http://schemas.openxmlformats.org/officeDocument/2006/relationships/image" Target="../media/image1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30.png"/><Relationship Id="rId4" Type="http://schemas.openxmlformats.org/officeDocument/2006/relationships/image" Target="../media/image123.png"/><Relationship Id="rId9" Type="http://schemas.openxmlformats.org/officeDocument/2006/relationships/image" Target="../media/image131.png"/><Relationship Id="rId5" Type="http://schemas.openxmlformats.org/officeDocument/2006/relationships/image" Target="../media/image125.png"/><Relationship Id="rId6" Type="http://schemas.openxmlformats.org/officeDocument/2006/relationships/image" Target="../media/image128.png"/><Relationship Id="rId7" Type="http://schemas.openxmlformats.org/officeDocument/2006/relationships/image" Target="../media/image129.jpg"/><Relationship Id="rId8" Type="http://schemas.openxmlformats.org/officeDocument/2006/relationships/image" Target="../media/image1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38.jpg"/><Relationship Id="rId7" Type="http://schemas.openxmlformats.org/officeDocument/2006/relationships/image" Target="../media/image1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38.jpg"/><Relationship Id="rId7" Type="http://schemas.openxmlformats.org/officeDocument/2006/relationships/image" Target="../media/image1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1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1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1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3.jpg"/><Relationship Id="rId4" Type="http://schemas.openxmlformats.org/officeDocument/2006/relationships/image" Target="../media/image1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1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1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42.png"/><Relationship Id="rId6" Type="http://schemas.openxmlformats.org/officeDocument/2006/relationships/image" Target="../media/image1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40.png"/><Relationship Id="rId4" Type="http://schemas.openxmlformats.org/officeDocument/2006/relationships/image" Target="../media/image1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18.png"/><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63.xml"/><Relationship Id="rId3" Type="http://schemas.openxmlformats.org/officeDocument/2006/relationships/image" Target="../media/image1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5.xml"/><Relationship Id="rId3" Type="http://schemas.openxmlformats.org/officeDocument/2006/relationships/hyperlink" Target="https://jujucharms.com" TargetMode="External"/><Relationship Id="rId4" Type="http://schemas.openxmlformats.org/officeDocument/2006/relationships/hyperlink" Target="https://github.com/juju/juju" TargetMode="External"/><Relationship Id="rId5" Type="http://schemas.openxmlformats.org/officeDocument/2006/relationships/hyperlink" Target="https://lists.ubuntu.com/mailman/listinfo/juju"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5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14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1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15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49.png"/><Relationship Id="rId4" Type="http://schemas.openxmlformats.org/officeDocument/2006/relationships/image" Target="../media/image152.png"/><Relationship Id="rId5" Type="http://schemas.openxmlformats.org/officeDocument/2006/relationships/image" Target="../media/image1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1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124.png"/><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ph type="ctrTitle"/>
          </p:nvPr>
        </p:nvSpPr>
        <p:spPr>
          <a:xfrm>
            <a:off x="381000" y="1583342"/>
            <a:ext cx="7772400" cy="1159799"/>
          </a:xfrm>
          <a:prstGeom prst="rect">
            <a:avLst/>
          </a:prstGeom>
        </p:spPr>
        <p:txBody>
          <a:bodyPr anchorCtr="0" anchor="b" bIns="91425" lIns="91425" rIns="91425" tIns="91425">
            <a:noAutofit/>
          </a:bodyPr>
          <a:lstStyle/>
          <a:p>
            <a:pPr lvl="0">
              <a:spcBef>
                <a:spcPts val="0"/>
              </a:spcBef>
              <a:buNone/>
            </a:pPr>
            <a:r>
              <a:rPr lang="en-GB"/>
              <a:t>The magic of application modeling</a:t>
            </a:r>
          </a:p>
        </p:txBody>
      </p:sp>
      <p:sp>
        <p:nvSpPr>
          <p:cNvPr id="691" name="Shape 691"/>
          <p:cNvSpPr txBox="1"/>
          <p:nvPr>
            <p:ph idx="2" type="subTitle"/>
          </p:nvPr>
        </p:nvSpPr>
        <p:spPr>
          <a:xfrm>
            <a:off x="381000" y="2763853"/>
            <a:ext cx="7772400" cy="784799"/>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GB"/>
              <a:t>Introduction to Juju</a:t>
            </a:r>
          </a:p>
          <a:p>
            <a:pPr lvl="0">
              <a:spcBef>
                <a:spcPts val="0"/>
              </a:spcBef>
              <a:buNone/>
            </a:pPr>
            <a:r>
              <a:t/>
            </a:r>
            <a:endParaRPr/>
          </a:p>
        </p:txBody>
      </p:sp>
      <p:sp>
        <p:nvSpPr>
          <p:cNvPr id="692" name="Shape 692"/>
          <p:cNvSpPr/>
          <p:nvPr/>
        </p:nvSpPr>
        <p:spPr>
          <a:xfrm>
            <a:off x="353850" y="4049650"/>
            <a:ext cx="6004199" cy="904200"/>
          </a:xfrm>
          <a:prstGeom prst="rect">
            <a:avLst/>
          </a:prstGeom>
          <a:solidFill>
            <a:srgbClr val="2C001E"/>
          </a:solidFill>
          <a:ln>
            <a:noFill/>
          </a:ln>
        </p:spPr>
        <p:txBody>
          <a:bodyPr anchorCtr="0" anchor="ctr" bIns="91425" lIns="91425" rIns="91425" tIns="91425">
            <a:noAutofit/>
          </a:bodyPr>
          <a:lstStyle/>
          <a:p>
            <a:pPr lvl="0">
              <a:spcBef>
                <a:spcPts val="0"/>
              </a:spcBef>
              <a:buNone/>
            </a:pPr>
            <a:r>
              <a:t/>
            </a:r>
            <a:endParaRPr/>
          </a:p>
        </p:txBody>
      </p:sp>
      <p:pic>
        <p:nvPicPr>
          <p:cNvPr id="693" name="Shape 693"/>
          <p:cNvPicPr preferRelativeResize="0"/>
          <p:nvPr/>
        </p:nvPicPr>
        <p:blipFill>
          <a:blip r:embed="rId3">
            <a:alphaModFix/>
          </a:blip>
          <a:stretch>
            <a:fillRect/>
          </a:stretch>
        </p:blipFill>
        <p:spPr>
          <a:xfrm>
            <a:off x="7070889" y="773525"/>
            <a:ext cx="1334024" cy="1334001"/>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1000"/>
                                        <p:tgtEl>
                                          <p:spTgt spid="690"/>
                                        </p:tgtEl>
                                      </p:cBhvr>
                                    </p:animEffect>
                                    <p:set>
                                      <p:cBhvr>
                                        <p:cTn dur="1" fill="hold">
                                          <p:stCondLst>
                                            <p:cond delay="1000"/>
                                          </p:stCondLst>
                                        </p:cTn>
                                        <p:tgtEl>
                                          <p:spTgt spid="6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./configure; make; sudo make install</a:t>
            </a:r>
          </a:p>
        </p:txBody>
      </p:sp>
      <p:sp>
        <p:nvSpPr>
          <p:cNvPr id="874" name="Shape 874"/>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Install someone else’s project</a:t>
            </a:r>
          </a:p>
        </p:txBody>
      </p:sp>
      <p:pic>
        <p:nvPicPr>
          <p:cNvPr id="875" name="Shape 875"/>
          <p:cNvPicPr preferRelativeResize="0"/>
          <p:nvPr/>
        </p:nvPicPr>
        <p:blipFill>
          <a:blip r:embed="rId3">
            <a:alphaModFix amt="33000"/>
          </a:blip>
          <a:stretch>
            <a:fillRect/>
          </a:stretch>
        </p:blipFill>
        <p:spPr>
          <a:xfrm>
            <a:off x="6389425" y="0"/>
            <a:ext cx="2754575" cy="21650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sudo apt-get install</a:t>
            </a:r>
          </a:p>
        </p:txBody>
      </p:sp>
      <p:sp>
        <p:nvSpPr>
          <p:cNvPr id="881" name="Shape 881"/>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Install packaged software</a:t>
            </a:r>
          </a:p>
        </p:txBody>
      </p:sp>
      <p:pic>
        <p:nvPicPr>
          <p:cNvPr id="882" name="Shape 882"/>
          <p:cNvPicPr preferRelativeResize="0"/>
          <p:nvPr/>
        </p:nvPicPr>
        <p:blipFill>
          <a:blip r:embed="rId3">
            <a:alphaModFix amt="33000"/>
          </a:blip>
          <a:stretch>
            <a:fillRect/>
          </a:stretch>
        </p:blipFill>
        <p:spPr>
          <a:xfrm>
            <a:off x="6482199" y="0"/>
            <a:ext cx="2661799" cy="266179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sp>
        <p:nvSpPr>
          <p:cNvPr id="887" name="Shape 887"/>
          <p:cNvSpPr txBox="1"/>
          <p:nvPr>
            <p:ph type="ctrTitle"/>
          </p:nvPr>
        </p:nvSpPr>
        <p:spPr>
          <a:xfrm>
            <a:off x="685800" y="1991810"/>
            <a:ext cx="7772400" cy="1159800"/>
          </a:xfrm>
          <a:prstGeom prst="rect">
            <a:avLst/>
          </a:prstGeom>
        </p:spPr>
        <p:txBody>
          <a:bodyPr anchorCtr="0" anchor="ctr" bIns="91425" lIns="91425" rIns="91425" tIns="91425">
            <a:noAutofit/>
          </a:bodyPr>
          <a:lstStyle/>
          <a:p>
            <a:pPr lvl="0" rtl="0">
              <a:spcBef>
                <a:spcPts val="0"/>
              </a:spcBef>
              <a:buNone/>
            </a:pPr>
            <a:r>
              <a:rPr lang="en-GB"/>
              <a:t>the new software is </a:t>
            </a:r>
            <a:r>
              <a:rPr lang="en-GB">
                <a:solidFill>
                  <a:srgbClr val="DD4814"/>
                </a:solidFill>
              </a:rPr>
              <a:t>too big for apt-get</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txBox="1"/>
          <p:nvPr>
            <p:ph type="title"/>
          </p:nvPr>
        </p:nvSpPr>
        <p:spPr>
          <a:xfrm>
            <a:off x="280275" y="2014575"/>
            <a:ext cx="8670900" cy="734700"/>
          </a:xfrm>
          <a:prstGeom prst="rect">
            <a:avLst/>
          </a:prstGeom>
        </p:spPr>
        <p:txBody>
          <a:bodyPr anchorCtr="0" anchor="b" bIns="91425" lIns="91425" rIns="91425" tIns="91425">
            <a:noAutofit/>
          </a:bodyPr>
          <a:lstStyle/>
          <a:p>
            <a:pPr lvl="0">
              <a:spcBef>
                <a:spcPts val="0"/>
              </a:spcBef>
              <a:buNone/>
            </a:pPr>
            <a:r>
              <a:rPr lang="en-GB" sz="2600"/>
              <a:t>Install software on the multiple machines in the cloud</a:t>
            </a:r>
          </a:p>
        </p:txBody>
      </p:sp>
      <p:sp>
        <p:nvSpPr>
          <p:cNvPr id="893" name="Shape 893"/>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What does that well?</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7" name="Shape 897"/>
        <p:cNvGrpSpPr/>
        <p:nvPr/>
      </p:nvGrpSpPr>
      <p:grpSpPr>
        <a:xfrm>
          <a:off x="0" y="0"/>
          <a:ext cx="0" cy="0"/>
          <a:chOff x="0" y="0"/>
          <a:chExt cx="0" cy="0"/>
        </a:xfrm>
      </p:grpSpPr>
      <p:sp>
        <p:nvSpPr>
          <p:cNvPr id="898" name="Shape 898"/>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the operations team </a:t>
            </a:r>
          </a:p>
        </p:txBody>
      </p:sp>
      <p:sp>
        <p:nvSpPr>
          <p:cNvPr id="899" name="Shape 899"/>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uses automation to install things in the cloud</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3" name="Shape 903"/>
        <p:cNvGrpSpPr/>
        <p:nvPr/>
      </p:nvGrpSpPr>
      <p:grpSpPr>
        <a:xfrm>
          <a:off x="0" y="0"/>
          <a:ext cx="0" cy="0"/>
          <a:chOff x="0" y="0"/>
          <a:chExt cx="0" cy="0"/>
        </a:xfrm>
      </p:grpSpPr>
      <p:sp>
        <p:nvSpPr>
          <p:cNvPr id="904" name="Shape 904"/>
          <p:cNvSpPr txBox="1"/>
          <p:nvPr>
            <p:ph type="ctrTitle"/>
          </p:nvPr>
        </p:nvSpPr>
        <p:spPr>
          <a:xfrm>
            <a:off x="685800" y="1991810"/>
            <a:ext cx="7772400" cy="1159799"/>
          </a:xfrm>
          <a:prstGeom prst="rect">
            <a:avLst/>
          </a:prstGeom>
        </p:spPr>
        <p:txBody>
          <a:bodyPr anchorCtr="0" anchor="ctr" bIns="91425" lIns="91425" rIns="91425" tIns="91425">
            <a:noAutofit/>
          </a:bodyPr>
          <a:lstStyle/>
          <a:p>
            <a:pPr lvl="0" rtl="0">
              <a:spcBef>
                <a:spcPts val="0"/>
              </a:spcBef>
              <a:buNone/>
            </a:pPr>
            <a:r>
              <a:rPr lang="en-GB"/>
              <a:t>scarcity has shifted from code to </a:t>
            </a:r>
            <a:r>
              <a:rPr lang="en-GB">
                <a:solidFill>
                  <a:srgbClr val="DD4814"/>
                </a:solidFill>
              </a:rPr>
              <a:t>operations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 name="Shape 908"/>
        <p:cNvGrpSpPr/>
        <p:nvPr/>
      </p:nvGrpSpPr>
      <p:grpSpPr>
        <a:xfrm>
          <a:off x="0" y="0"/>
          <a:ext cx="0" cy="0"/>
          <a:chOff x="0" y="0"/>
          <a:chExt cx="0" cy="0"/>
        </a:xfrm>
      </p:grpSpPr>
      <p:sp>
        <p:nvSpPr>
          <p:cNvPr id="909" name="Shape 909"/>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Build a solution from other pieces of software</a:t>
            </a:r>
          </a:p>
        </p:txBody>
      </p:sp>
      <p:sp>
        <p:nvSpPr>
          <p:cNvPr id="910" name="Shape 910"/>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But everyone is doing it differently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4" name="Shape 914"/>
        <p:cNvGrpSpPr/>
        <p:nvPr/>
      </p:nvGrpSpPr>
      <p:grpSpPr>
        <a:xfrm>
          <a:off x="0" y="0"/>
          <a:ext cx="0" cy="0"/>
          <a:chOff x="0" y="0"/>
          <a:chExt cx="0" cy="0"/>
        </a:xfrm>
      </p:grpSpPr>
      <p:sp>
        <p:nvSpPr>
          <p:cNvPr id="915" name="Shape 915"/>
          <p:cNvSpPr txBox="1"/>
          <p:nvPr>
            <p:ph type="title"/>
          </p:nvPr>
        </p:nvSpPr>
        <p:spPr>
          <a:xfrm>
            <a:off x="499500" y="2014575"/>
            <a:ext cx="8145000" cy="734700"/>
          </a:xfrm>
          <a:prstGeom prst="rect">
            <a:avLst/>
          </a:prstGeom>
        </p:spPr>
        <p:txBody>
          <a:bodyPr anchorCtr="0" anchor="b" bIns="91425" lIns="91425" rIns="91425" tIns="91425">
            <a:noAutofit/>
          </a:bodyPr>
          <a:lstStyle/>
          <a:p>
            <a:pPr lvl="0" rtl="0">
              <a:spcBef>
                <a:spcPts val="0"/>
              </a:spcBef>
              <a:buNone/>
            </a:pPr>
            <a:r>
              <a:rPr lang="en-GB"/>
              <a:t>Industrial Duct Tape</a:t>
            </a:r>
          </a:p>
        </p:txBody>
      </p:sp>
      <p:sp>
        <p:nvSpPr>
          <p:cNvPr id="916" name="Shape 916"/>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rtl="0">
              <a:spcBef>
                <a:spcPts val="0"/>
              </a:spcBef>
              <a:buNone/>
            </a:pPr>
            <a:r>
              <a:rPr lang="en-GB"/>
              <a:t>Everyone pull in dependencies and grab your adhesive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 name="Shape 920"/>
        <p:cNvGrpSpPr/>
        <p:nvPr/>
      </p:nvGrpSpPr>
      <p:grpSpPr>
        <a:xfrm>
          <a:off x="0" y="0"/>
          <a:ext cx="0" cy="0"/>
          <a:chOff x="0" y="0"/>
          <a:chExt cx="0" cy="0"/>
        </a:xfrm>
      </p:grpSpPr>
      <p:pic>
        <p:nvPicPr>
          <p:cNvPr id="921" name="Shape 921"/>
          <p:cNvPicPr preferRelativeResize="0"/>
          <p:nvPr/>
        </p:nvPicPr>
        <p:blipFill>
          <a:blip r:embed="rId3">
            <a:alphaModFix/>
          </a:blip>
          <a:stretch>
            <a:fillRect/>
          </a:stretch>
        </p:blipFill>
        <p:spPr>
          <a:xfrm>
            <a:off x="0" y="227447"/>
            <a:ext cx="9144000" cy="5858554"/>
          </a:xfrm>
          <a:prstGeom prst="rect">
            <a:avLst/>
          </a:prstGeom>
          <a:noFill/>
          <a:ln>
            <a:noFill/>
          </a:ln>
        </p:spPr>
      </p:pic>
      <p:sp>
        <p:nvSpPr>
          <p:cNvPr id="922" name="Shape 922"/>
          <p:cNvSpPr txBox="1"/>
          <p:nvPr>
            <p:ph type="title"/>
          </p:nvPr>
        </p:nvSpPr>
        <p:spPr>
          <a:xfrm>
            <a:off x="499500" y="2659225"/>
            <a:ext cx="8145000" cy="734700"/>
          </a:xfrm>
          <a:prstGeom prst="rect">
            <a:avLst/>
          </a:prstGeom>
        </p:spPr>
        <p:txBody>
          <a:bodyPr anchorCtr="0" anchor="b" bIns="91425" lIns="91425" rIns="91425" tIns="91425">
            <a:noAutofit/>
          </a:bodyPr>
          <a:lstStyle/>
          <a:p>
            <a:pPr lvl="0">
              <a:spcBef>
                <a:spcPts val="0"/>
              </a:spcBef>
              <a:buNone/>
            </a:pPr>
            <a:r>
              <a:rPr lang="en-GB">
                <a:solidFill>
                  <a:srgbClr val="DD4814"/>
                </a:solidFill>
              </a:rPr>
              <a:t>stop building “snowflakes”!</a:t>
            </a:r>
          </a:p>
        </p:txBody>
      </p:sp>
      <p:sp>
        <p:nvSpPr>
          <p:cNvPr id="923" name="Shape 923"/>
          <p:cNvSpPr txBox="1"/>
          <p:nvPr/>
        </p:nvSpPr>
        <p:spPr>
          <a:xfrm>
            <a:off x="1635600" y="306275"/>
            <a:ext cx="5872800" cy="734700"/>
          </a:xfrm>
          <a:prstGeom prst="rect">
            <a:avLst/>
          </a:prstGeom>
          <a:noFill/>
          <a:ln>
            <a:noFill/>
          </a:ln>
        </p:spPr>
        <p:txBody>
          <a:bodyPr anchorCtr="0" anchor="t" bIns="91425" lIns="91425" rIns="91425" tIns="91425">
            <a:noAutofit/>
          </a:bodyPr>
          <a:lstStyle/>
          <a:p>
            <a:pPr lvl="0">
              <a:spcBef>
                <a:spcPts val="0"/>
              </a:spcBef>
              <a:buNone/>
            </a:pPr>
            <a:r>
              <a:rPr lang="en-GB" sz="3000">
                <a:solidFill>
                  <a:srgbClr val="DD4814"/>
                </a:solidFill>
                <a:latin typeface="Ubuntu"/>
                <a:ea typeface="Ubuntu"/>
                <a:cs typeface="Ubuntu"/>
                <a:sym typeface="Ubuntu"/>
              </a:rPr>
              <a:t>To reach the next level we must</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7" name="Shape 927"/>
        <p:cNvGrpSpPr/>
        <p:nvPr/>
      </p:nvGrpSpPr>
      <p:grpSpPr>
        <a:xfrm>
          <a:off x="0" y="0"/>
          <a:ext cx="0" cy="0"/>
          <a:chOff x="0" y="0"/>
          <a:chExt cx="0" cy="0"/>
        </a:xfrm>
      </p:grpSpPr>
      <p:sp>
        <p:nvSpPr>
          <p:cNvPr id="928" name="Shape 928"/>
          <p:cNvSpPr txBox="1"/>
          <p:nvPr>
            <p:ph type="ctrTitle"/>
          </p:nvPr>
        </p:nvSpPr>
        <p:spPr>
          <a:xfrm>
            <a:off x="227725" y="1991800"/>
            <a:ext cx="8644800" cy="1159800"/>
          </a:xfrm>
          <a:prstGeom prst="rect">
            <a:avLst/>
          </a:prstGeom>
        </p:spPr>
        <p:txBody>
          <a:bodyPr anchorCtr="0" anchor="ctr" bIns="91425" lIns="91425" rIns="91425" tIns="91425">
            <a:noAutofit/>
          </a:bodyPr>
          <a:lstStyle/>
          <a:p>
            <a:pPr lvl="0" rtl="0">
              <a:spcBef>
                <a:spcPts val="0"/>
              </a:spcBef>
              <a:buNone/>
            </a:pPr>
            <a:r>
              <a:rPr lang="en-GB"/>
              <a:t>the solution is </a:t>
            </a:r>
            <a:r>
              <a:rPr lang="en-GB">
                <a:solidFill>
                  <a:srgbClr val="DD4814"/>
                </a:solidFill>
              </a:rPr>
              <a:t>reusable, open source operations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type="ctrTitle"/>
          </p:nvPr>
        </p:nvSpPr>
        <p:spPr>
          <a:xfrm>
            <a:off x="685800" y="1991810"/>
            <a:ext cx="7772400" cy="1159800"/>
          </a:xfrm>
          <a:prstGeom prst="rect">
            <a:avLst/>
          </a:prstGeom>
        </p:spPr>
        <p:txBody>
          <a:bodyPr anchorCtr="0" anchor="ctr" bIns="91425" lIns="91425" rIns="91425" tIns="91425">
            <a:noAutofit/>
          </a:bodyPr>
          <a:lstStyle/>
          <a:p>
            <a:pPr lvl="0">
              <a:spcBef>
                <a:spcPts val="0"/>
              </a:spcBef>
              <a:buNone/>
            </a:pPr>
            <a:r>
              <a:rPr lang="en-GB"/>
              <a:t>scarcity to abundance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sp>
        <p:nvSpPr>
          <p:cNvPr id="933" name="Shape 933"/>
          <p:cNvSpPr txBox="1"/>
          <p:nvPr>
            <p:ph type="ctrTitle"/>
          </p:nvPr>
        </p:nvSpPr>
        <p:spPr>
          <a:xfrm>
            <a:off x="685800" y="1991810"/>
            <a:ext cx="7772400" cy="1159799"/>
          </a:xfrm>
          <a:prstGeom prst="rect">
            <a:avLst/>
          </a:prstGeom>
        </p:spPr>
        <p:txBody>
          <a:bodyPr anchorCtr="0" anchor="ctr" bIns="91425" lIns="91425" rIns="91425" tIns="91425">
            <a:noAutofit/>
          </a:bodyPr>
          <a:lstStyle/>
          <a:p>
            <a:pPr lvl="0" rtl="0">
              <a:spcBef>
                <a:spcPts val="0"/>
              </a:spcBef>
              <a:buNone/>
            </a:pPr>
            <a:r>
              <a:rPr lang="en-GB"/>
              <a:t>re-use                                                 quality</a:t>
            </a:r>
          </a:p>
        </p:txBody>
      </p:sp>
      <p:sp>
        <p:nvSpPr>
          <p:cNvPr id="934" name="Shape 934"/>
          <p:cNvSpPr/>
          <p:nvPr/>
        </p:nvSpPr>
        <p:spPr>
          <a:xfrm>
            <a:off x="2885450" y="1821076"/>
            <a:ext cx="1415399" cy="1832400"/>
          </a:xfrm>
          <a:prstGeom prst="curvedRightArrow">
            <a:avLst>
              <a:gd fmla="val 25000" name="adj1"/>
              <a:gd fmla="val 50000" name="adj2"/>
              <a:gd fmla="val 25000" name="adj3"/>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35" name="Shape 935"/>
          <p:cNvSpPr/>
          <p:nvPr/>
        </p:nvSpPr>
        <p:spPr>
          <a:xfrm rot="10800000">
            <a:off x="4705625" y="1700098"/>
            <a:ext cx="1415399" cy="1832400"/>
          </a:xfrm>
          <a:prstGeom prst="curvedRightArrow">
            <a:avLst>
              <a:gd fmla="val 25000" name="adj1"/>
              <a:gd fmla="val 50000" name="adj2"/>
              <a:gd fmla="val 25000" name="adj3"/>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36" name="Shape 936"/>
          <p:cNvSpPr txBox="1"/>
          <p:nvPr/>
        </p:nvSpPr>
        <p:spPr>
          <a:xfrm>
            <a:off x="9566050" y="0"/>
            <a:ext cx="5904000" cy="5106600"/>
          </a:xfrm>
          <a:prstGeom prst="rect">
            <a:avLst/>
          </a:prstGeom>
          <a:noFill/>
          <a:ln>
            <a:noFill/>
          </a:ln>
        </p:spPr>
        <p:txBody>
          <a:bodyPr anchorCtr="0" anchor="t" bIns="91425" lIns="91425" rIns="91425" tIns="91425">
            <a:noAutofit/>
          </a:bodyPr>
          <a:lstStyle/>
          <a:p>
            <a:pPr lvl="0" rtl="0">
              <a:spcBef>
                <a:spcPts val="0"/>
              </a:spcBef>
              <a:buNone/>
            </a:pPr>
            <a:r>
              <a:rPr b="1" lang="en-GB"/>
              <a:t>...reuse also drives cost down and features in</a:t>
            </a:r>
          </a:p>
          <a:p>
            <a:pPr lvl="0" rtl="0">
              <a:spcBef>
                <a:spcPts val="0"/>
              </a:spcBef>
              <a:buNone/>
            </a:pPr>
            <a:r>
              <a:t/>
            </a:r>
            <a:endParaRPr/>
          </a:p>
          <a:p>
            <a:pPr lvl="0" rtl="0">
              <a:spcBef>
                <a:spcPts val="0"/>
              </a:spcBef>
              <a:buNone/>
            </a:pPr>
            <a:r>
              <a:rPr lang="en-GB"/>
              <a:t>The more people share the cost of design and implementation, the lower the cost to each of them becomes.</a:t>
            </a:r>
          </a:p>
          <a:p>
            <a:pPr lvl="0" rtl="0">
              <a:spcBef>
                <a:spcPts val="0"/>
              </a:spcBef>
              <a:buNone/>
            </a:pPr>
            <a:r>
              <a:t/>
            </a:r>
            <a:endParaRPr/>
          </a:p>
          <a:p>
            <a:pPr lvl="0" rtl="0">
              <a:spcBef>
                <a:spcPts val="0"/>
              </a:spcBef>
              <a:buNone/>
            </a:pPr>
            <a:r>
              <a:rPr lang="en-GB"/>
              <a:t>And the more people are using a piece of code, the more capable - feature rich - that code becomes.</a:t>
            </a:r>
          </a:p>
          <a:p>
            <a:pPr lvl="0" rtl="0">
              <a:spcBef>
                <a:spcPts val="0"/>
              </a:spcBef>
              <a:buNone/>
            </a:pPr>
            <a:r>
              <a:t/>
            </a:r>
            <a:endParaRPr/>
          </a:p>
          <a:p>
            <a:pPr lvl="0" rtl="0">
              <a:spcBef>
                <a:spcPts val="0"/>
              </a:spcBef>
              <a:buNone/>
            </a:pPr>
            <a:r>
              <a:rPr lang="en-GB"/>
              <a:t>Now, imagine re-using the MySQL operations code of a hundred other companies. You’d have the most secure, most resilient, most adaptive, most re-usable implementation that works on the most clouds.</a:t>
            </a:r>
          </a:p>
          <a:p>
            <a:pPr lvl="0" rtl="0">
              <a:spcBef>
                <a:spcPts val="0"/>
              </a:spcBef>
              <a:buNone/>
            </a:pPr>
            <a:r>
              <a:t/>
            </a:r>
            <a:endParaRPr/>
          </a:p>
          <a:p>
            <a:pPr lvl="0" rtl="0">
              <a:spcBef>
                <a:spcPts val="0"/>
              </a:spcBef>
              <a:buNone/>
            </a:pPr>
            <a:r>
              <a:rPr lang="en-GB"/>
              <a:t>We call that a </a:t>
            </a:r>
            <a:r>
              <a:rPr b="1" lang="en-GB"/>
              <a:t>charm</a:t>
            </a:r>
            <a:r>
              <a:rPr lang="en-GB"/>
              <a:t>, a reusable nugget of operations that encapsulates automation (Chef, Puppet, Ansible, Salt scripts) in a way that “just works” everywhere from clouds to laptops.</a:t>
            </a:r>
          </a:p>
        </p:txBody>
      </p:sp>
      <p:sp>
        <p:nvSpPr>
          <p:cNvPr id="937" name="Shape 937"/>
          <p:cNvSpPr txBox="1"/>
          <p:nvPr>
            <p:ph type="ctrTitle"/>
          </p:nvPr>
        </p:nvSpPr>
        <p:spPr>
          <a:xfrm>
            <a:off x="685800" y="3744410"/>
            <a:ext cx="7772400" cy="1159799"/>
          </a:xfrm>
          <a:prstGeom prst="rect">
            <a:avLst/>
          </a:prstGeom>
        </p:spPr>
        <p:txBody>
          <a:bodyPr anchorCtr="0" anchor="ctr" bIns="91425" lIns="91425" rIns="91425" tIns="91425">
            <a:noAutofit/>
          </a:bodyPr>
          <a:lstStyle/>
          <a:p>
            <a:pPr lvl="0" rtl="0">
              <a:spcBef>
                <a:spcPts val="0"/>
              </a:spcBef>
              <a:buNone/>
            </a:pPr>
            <a:r>
              <a:rPr lang="en-GB"/>
              <a:t>cost</a:t>
            </a:r>
          </a:p>
        </p:txBody>
      </p:sp>
      <p:sp>
        <p:nvSpPr>
          <p:cNvPr id="938" name="Shape 938"/>
          <p:cNvSpPr txBox="1"/>
          <p:nvPr>
            <p:ph type="ctrTitle"/>
          </p:nvPr>
        </p:nvSpPr>
        <p:spPr>
          <a:xfrm>
            <a:off x="685800" y="315410"/>
            <a:ext cx="7772400" cy="1159799"/>
          </a:xfrm>
          <a:prstGeom prst="rect">
            <a:avLst/>
          </a:prstGeom>
        </p:spPr>
        <p:txBody>
          <a:bodyPr anchorCtr="0" anchor="ctr" bIns="91425" lIns="91425" rIns="91425" tIns="91425">
            <a:noAutofit/>
          </a:bodyPr>
          <a:lstStyle/>
          <a:p>
            <a:pPr lvl="0" rtl="0">
              <a:spcBef>
                <a:spcPts val="0"/>
              </a:spcBef>
              <a:buNone/>
            </a:pPr>
            <a:r>
              <a:rPr lang="en-GB"/>
              <a:t>features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sp>
        <p:nvSpPr>
          <p:cNvPr id="943" name="Shape 943"/>
          <p:cNvSpPr txBox="1"/>
          <p:nvPr>
            <p:ph type="title"/>
          </p:nvPr>
        </p:nvSpPr>
        <p:spPr>
          <a:xfrm>
            <a:off x="499500" y="2204325"/>
            <a:ext cx="8144999" cy="734700"/>
          </a:xfrm>
          <a:prstGeom prst="rect">
            <a:avLst/>
          </a:prstGeom>
        </p:spPr>
        <p:txBody>
          <a:bodyPr anchorCtr="0" anchor="ctr" bIns="91425" lIns="91425" rIns="91425" tIns="91425">
            <a:noAutofit/>
          </a:bodyPr>
          <a:lstStyle/>
          <a:p>
            <a:pPr lvl="0" rtl="0">
              <a:spcBef>
                <a:spcPts val="0"/>
              </a:spcBef>
              <a:buNone/>
            </a:pPr>
            <a:r>
              <a:rPr lang="en-GB">
                <a:solidFill>
                  <a:srgbClr val="333333"/>
                </a:solidFill>
              </a:rPr>
              <a:t>reuse requires encapsulation</a:t>
            </a:r>
          </a:p>
        </p:txBody>
      </p:sp>
      <p:sp>
        <p:nvSpPr>
          <p:cNvPr id="944" name="Shape 944"/>
          <p:cNvSpPr txBox="1"/>
          <p:nvPr>
            <p:ph type="title"/>
          </p:nvPr>
        </p:nvSpPr>
        <p:spPr>
          <a:xfrm>
            <a:off x="499500" y="3042525"/>
            <a:ext cx="8144999" cy="734700"/>
          </a:xfrm>
          <a:prstGeom prst="rect">
            <a:avLst/>
          </a:prstGeom>
        </p:spPr>
        <p:txBody>
          <a:bodyPr anchorCtr="0" anchor="ctr" bIns="91425" lIns="91425" rIns="91425" tIns="91425">
            <a:noAutofit/>
          </a:bodyPr>
          <a:lstStyle/>
          <a:p>
            <a:pPr lvl="0" rtl="0">
              <a:spcBef>
                <a:spcPts val="0"/>
              </a:spcBef>
              <a:buNone/>
            </a:pPr>
            <a:r>
              <a:rPr lang="en-GB">
                <a:solidFill>
                  <a:srgbClr val="B4B4B4"/>
                </a:solidFill>
              </a:rPr>
              <a:t>e.g. deb, rpm</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8" name="Shape 948"/>
        <p:cNvGrpSpPr/>
        <p:nvPr/>
      </p:nvGrpSpPr>
      <p:grpSpPr>
        <a:xfrm>
          <a:off x="0" y="0"/>
          <a:ext cx="0" cy="0"/>
          <a:chOff x="0" y="0"/>
          <a:chExt cx="0" cy="0"/>
        </a:xfrm>
      </p:grpSpPr>
      <p:grpSp>
        <p:nvGrpSpPr>
          <p:cNvPr id="949" name="Shape 949"/>
          <p:cNvGrpSpPr/>
          <p:nvPr/>
        </p:nvGrpSpPr>
        <p:grpSpPr>
          <a:xfrm>
            <a:off x="635900" y="1646150"/>
            <a:ext cx="7974700" cy="3334150"/>
            <a:chOff x="635900" y="1646150"/>
            <a:chExt cx="7974700" cy="3334150"/>
          </a:xfrm>
        </p:grpSpPr>
        <p:sp>
          <p:nvSpPr>
            <p:cNvPr id="950" name="Shape 950"/>
            <p:cNvSpPr/>
            <p:nvPr/>
          </p:nvSpPr>
          <p:spPr>
            <a:xfrm>
              <a:off x="2671850" y="3296950"/>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GB">
                  <a:latin typeface="Comic Sans MS"/>
                  <a:ea typeface="Comic Sans MS"/>
                  <a:cs typeface="Comic Sans MS"/>
                  <a:sym typeface="Comic Sans MS"/>
                </a:rPr>
                <a:t>postgres</a:t>
              </a:r>
            </a:p>
          </p:txBody>
        </p:sp>
        <p:sp>
          <p:nvSpPr>
            <p:cNvPr id="951" name="Shape 951"/>
            <p:cNvSpPr/>
            <p:nvPr/>
          </p:nvSpPr>
          <p:spPr>
            <a:xfrm>
              <a:off x="6897475" y="4187100"/>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Comic Sans MS"/>
                  <a:ea typeface="Comic Sans MS"/>
                  <a:cs typeface="Comic Sans MS"/>
                  <a:sym typeface="Comic Sans MS"/>
                </a:rPr>
                <a:t>logstash</a:t>
              </a:r>
            </a:p>
          </p:txBody>
        </p:sp>
        <p:sp>
          <p:nvSpPr>
            <p:cNvPr id="952" name="Shape 952"/>
            <p:cNvSpPr/>
            <p:nvPr/>
          </p:nvSpPr>
          <p:spPr>
            <a:xfrm>
              <a:off x="4579825" y="4102400"/>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Comic Sans MS"/>
                  <a:ea typeface="Comic Sans MS"/>
                  <a:cs typeface="Comic Sans MS"/>
                  <a:sym typeface="Comic Sans MS"/>
                </a:rPr>
                <a:t>hdfs</a:t>
              </a:r>
            </a:p>
          </p:txBody>
        </p:sp>
        <p:sp>
          <p:nvSpPr>
            <p:cNvPr id="953" name="Shape 953"/>
            <p:cNvSpPr/>
            <p:nvPr/>
          </p:nvSpPr>
          <p:spPr>
            <a:xfrm>
              <a:off x="635900" y="4054625"/>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Comic Sans MS"/>
                  <a:ea typeface="Comic Sans MS"/>
                  <a:cs typeface="Comic Sans MS"/>
                  <a:sym typeface="Comic Sans MS"/>
                </a:rPr>
                <a:t>cassandra</a:t>
              </a:r>
            </a:p>
          </p:txBody>
        </p:sp>
        <p:sp>
          <p:nvSpPr>
            <p:cNvPr id="954" name="Shape 954"/>
            <p:cNvSpPr/>
            <p:nvPr/>
          </p:nvSpPr>
          <p:spPr>
            <a:xfrm>
              <a:off x="7239900" y="1646150"/>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Comic Sans MS"/>
                  <a:ea typeface="Comic Sans MS"/>
                  <a:cs typeface="Comic Sans MS"/>
                  <a:sym typeface="Comic Sans MS"/>
                </a:rPr>
                <a:t>haproxy</a:t>
              </a:r>
            </a:p>
          </p:txBody>
        </p:sp>
        <p:sp>
          <p:nvSpPr>
            <p:cNvPr id="955" name="Shape 955"/>
            <p:cNvSpPr/>
            <p:nvPr/>
          </p:nvSpPr>
          <p:spPr>
            <a:xfrm>
              <a:off x="5213225" y="2406850"/>
              <a:ext cx="1370700" cy="793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Comic Sans MS"/>
                  <a:ea typeface="Comic Sans MS"/>
                  <a:cs typeface="Comic Sans MS"/>
                  <a:sym typeface="Comic Sans MS"/>
                </a:rPr>
                <a:t>appservers</a:t>
              </a:r>
            </a:p>
          </p:txBody>
        </p:sp>
        <p:cxnSp>
          <p:nvCxnSpPr>
            <p:cNvPr id="956" name="Shape 956"/>
            <p:cNvCxnSpPr>
              <a:stCxn id="954" idx="2"/>
              <a:endCxn id="955" idx="3"/>
            </p:cNvCxnSpPr>
            <p:nvPr/>
          </p:nvCxnSpPr>
          <p:spPr>
            <a:xfrm rot="5400000">
              <a:off x="7072500" y="1950800"/>
              <a:ext cx="364200" cy="1341300"/>
            </a:xfrm>
            <a:prstGeom prst="curvedConnector2">
              <a:avLst/>
            </a:prstGeom>
            <a:noFill/>
            <a:ln cap="flat" cmpd="sng" w="9525">
              <a:solidFill>
                <a:schemeClr val="dk2"/>
              </a:solidFill>
              <a:prstDash val="solid"/>
              <a:round/>
              <a:headEnd len="lg" w="lg" type="none"/>
              <a:tailEnd len="lg" w="lg" type="none"/>
            </a:ln>
          </p:spPr>
        </p:cxnSp>
        <p:cxnSp>
          <p:nvCxnSpPr>
            <p:cNvPr id="957" name="Shape 957"/>
            <p:cNvCxnSpPr>
              <a:stCxn id="955" idx="2"/>
              <a:endCxn id="951" idx="0"/>
            </p:cNvCxnSpPr>
            <p:nvPr/>
          </p:nvCxnSpPr>
          <p:spPr>
            <a:xfrm flipH="1" rot="-5400000">
              <a:off x="6247175" y="2851450"/>
              <a:ext cx="987000" cy="1684200"/>
            </a:xfrm>
            <a:prstGeom prst="curvedConnector3">
              <a:avLst>
                <a:gd fmla="val 50003" name="adj1"/>
              </a:avLst>
            </a:prstGeom>
            <a:noFill/>
            <a:ln cap="flat" cmpd="sng" w="9525">
              <a:solidFill>
                <a:schemeClr val="dk2"/>
              </a:solidFill>
              <a:prstDash val="solid"/>
              <a:round/>
              <a:headEnd len="lg" w="lg" type="none"/>
              <a:tailEnd len="lg" w="lg" type="none"/>
            </a:ln>
          </p:spPr>
        </p:cxnSp>
        <p:cxnSp>
          <p:nvCxnSpPr>
            <p:cNvPr id="958" name="Shape 958"/>
            <p:cNvCxnSpPr>
              <a:stCxn id="955" idx="1"/>
              <a:endCxn id="952" idx="0"/>
            </p:cNvCxnSpPr>
            <p:nvPr/>
          </p:nvCxnSpPr>
          <p:spPr>
            <a:xfrm>
              <a:off x="5213225" y="2803450"/>
              <a:ext cx="51900" cy="1299000"/>
            </a:xfrm>
            <a:prstGeom prst="curvedConnector4">
              <a:avLst>
                <a:gd fmla="val -458815" name="adj1"/>
                <a:gd fmla="val 65264" name="adj2"/>
              </a:avLst>
            </a:prstGeom>
            <a:noFill/>
            <a:ln cap="flat" cmpd="sng" w="9525">
              <a:solidFill>
                <a:schemeClr val="dk2"/>
              </a:solidFill>
              <a:prstDash val="solid"/>
              <a:round/>
              <a:headEnd len="lg" w="lg" type="none"/>
              <a:tailEnd len="lg" w="lg" type="none"/>
            </a:ln>
          </p:spPr>
        </p:cxnSp>
        <p:cxnSp>
          <p:nvCxnSpPr>
            <p:cNvPr id="959" name="Shape 959"/>
            <p:cNvCxnSpPr>
              <a:stCxn id="955" idx="1"/>
              <a:endCxn id="950" idx="3"/>
            </p:cNvCxnSpPr>
            <p:nvPr/>
          </p:nvCxnSpPr>
          <p:spPr>
            <a:xfrm flipH="1">
              <a:off x="4042625" y="2803450"/>
              <a:ext cx="1170600" cy="890100"/>
            </a:xfrm>
            <a:prstGeom prst="curvedConnector3">
              <a:avLst>
                <a:gd fmla="val 50003" name="adj1"/>
              </a:avLst>
            </a:prstGeom>
            <a:noFill/>
            <a:ln cap="flat" cmpd="sng" w="9525">
              <a:solidFill>
                <a:schemeClr val="dk2"/>
              </a:solidFill>
              <a:prstDash val="solid"/>
              <a:round/>
              <a:headEnd len="lg" w="lg" type="none"/>
              <a:tailEnd len="lg" w="lg" type="none"/>
            </a:ln>
          </p:spPr>
        </p:cxnSp>
        <p:cxnSp>
          <p:nvCxnSpPr>
            <p:cNvPr id="960" name="Shape 960"/>
            <p:cNvCxnSpPr>
              <a:stCxn id="955" idx="1"/>
              <a:endCxn id="953" idx="0"/>
            </p:cNvCxnSpPr>
            <p:nvPr/>
          </p:nvCxnSpPr>
          <p:spPr>
            <a:xfrm flipH="1">
              <a:off x="1321325" y="2803450"/>
              <a:ext cx="3891900" cy="1251300"/>
            </a:xfrm>
            <a:prstGeom prst="curvedConnector2">
              <a:avLst/>
            </a:prstGeom>
            <a:noFill/>
            <a:ln cap="flat" cmpd="sng" w="9525">
              <a:solidFill>
                <a:schemeClr val="dk2"/>
              </a:solidFill>
              <a:prstDash val="solid"/>
              <a:round/>
              <a:headEnd len="lg" w="lg" type="none"/>
              <a:tailEnd len="lg" w="lg" type="none"/>
            </a:ln>
          </p:spPr>
        </p:cxnSp>
      </p:grpSp>
      <p:sp>
        <p:nvSpPr>
          <p:cNvPr id="961" name="Shape 961"/>
          <p:cNvSpPr txBox="1"/>
          <p:nvPr/>
        </p:nvSpPr>
        <p:spPr>
          <a:xfrm>
            <a:off x="9566050" y="0"/>
            <a:ext cx="4001399" cy="5106600"/>
          </a:xfrm>
          <a:prstGeom prst="rect">
            <a:avLst/>
          </a:prstGeom>
          <a:noFill/>
          <a:ln>
            <a:noFill/>
          </a:ln>
        </p:spPr>
        <p:txBody>
          <a:bodyPr anchorCtr="0" anchor="t" bIns="91425" lIns="91425" rIns="91425" tIns="91425">
            <a:noAutofit/>
          </a:bodyPr>
          <a:lstStyle/>
          <a:p>
            <a:pPr lvl="0" rtl="0">
              <a:spcBef>
                <a:spcPts val="0"/>
              </a:spcBef>
              <a:buNone/>
            </a:pPr>
            <a:r>
              <a:rPr b="1" lang="en-GB"/>
              <a:t>Story</a:t>
            </a:r>
          </a:p>
          <a:p>
            <a:pPr lvl="0" rtl="0">
              <a:spcBef>
                <a:spcPts val="0"/>
              </a:spcBef>
              <a:buNone/>
            </a:pPr>
            <a:r>
              <a:t/>
            </a:r>
            <a:endParaRPr/>
          </a:p>
          <a:p>
            <a:pPr lvl="0" rtl="0">
              <a:spcBef>
                <a:spcPts val="0"/>
              </a:spcBef>
              <a:buNone/>
            </a:pPr>
            <a:r>
              <a:rPr lang="en-GB"/>
              <a:t>Walk around your developer desks and look at the whiteboards. This is what you’ll see - collections of services connected up to make applications.</a:t>
            </a:r>
          </a:p>
          <a:p>
            <a:pPr lvl="0" rtl="0">
              <a:spcBef>
                <a:spcPts val="0"/>
              </a:spcBef>
              <a:buNone/>
            </a:pPr>
            <a:r>
              <a:t/>
            </a:r>
            <a:endParaRPr/>
          </a:p>
          <a:p>
            <a:pPr lvl="0" rtl="0">
              <a:spcBef>
                <a:spcPts val="0"/>
              </a:spcBef>
              <a:buNone/>
            </a:pPr>
            <a:r>
              <a:rPr lang="en-GB"/>
              <a:t>What matters to the developer is what services are involved - not the details of how many machines there are, or which cloud they are on, or whether they are big machines or small machines, or whether all the services are installed on the same machine.</a:t>
            </a:r>
          </a:p>
          <a:p>
            <a:pPr lvl="0" rtl="0">
              <a:spcBef>
                <a:spcPts val="0"/>
              </a:spcBef>
              <a:buNone/>
            </a:pPr>
            <a:r>
              <a:t/>
            </a:r>
            <a:endParaRPr/>
          </a:p>
          <a:p>
            <a:pPr lvl="0" rtl="0">
              <a:spcBef>
                <a:spcPts val="0"/>
              </a:spcBef>
              <a:buNone/>
            </a:pPr>
            <a:r>
              <a:rPr lang="en-GB"/>
              <a:t>The picture captures the services.</a:t>
            </a:r>
          </a:p>
          <a:p>
            <a:pPr lvl="0" rtl="0">
              <a:spcBef>
                <a:spcPts val="0"/>
              </a:spcBef>
              <a:buNone/>
            </a:pPr>
            <a:r>
              <a:t/>
            </a:r>
            <a:endParaRPr/>
          </a:p>
          <a:p>
            <a:pPr lvl="0" rtl="0">
              <a:spcBef>
                <a:spcPts val="0"/>
              </a:spcBef>
              <a:buNone/>
            </a:pPr>
            <a:r>
              <a:rPr lang="en-GB"/>
              <a:t>Service orchestration is about </a:t>
            </a:r>
            <a:r>
              <a:rPr b="1" lang="en-GB"/>
              <a:t>focusing on the services</a:t>
            </a:r>
            <a:r>
              <a:rPr lang="en-GB"/>
              <a:t>, not the machines.</a:t>
            </a:r>
          </a:p>
          <a:p>
            <a:pPr lvl="0" rtl="0">
              <a:spcBef>
                <a:spcPts val="0"/>
              </a:spcBef>
              <a:buNone/>
            </a:pPr>
            <a:r>
              <a:t/>
            </a:r>
            <a:endParaRPr/>
          </a:p>
          <a:p>
            <a:pPr lvl="0" rtl="0">
              <a:spcBef>
                <a:spcPts val="0"/>
              </a:spcBef>
              <a:buNone/>
            </a:pPr>
            <a:r>
              <a:rPr lang="en-GB"/>
              <a:t>Let software decide what happens on a particular machine, you want your developers to focus on the services independent of the actual implementation.</a:t>
            </a:r>
          </a:p>
        </p:txBody>
      </p:sp>
      <p:sp>
        <p:nvSpPr>
          <p:cNvPr id="962" name="Shape 962"/>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Encapsulation requires a model…</a:t>
            </a:r>
            <a:br>
              <a:rPr lang="en-GB"/>
            </a:br>
            <a:r>
              <a:rPr lang="en-GB"/>
              <a:t>“Stuff connected to other stuff.”</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xit" presetID="10" presetSubtype="0">
                                  <p:stCondLst>
                                    <p:cond delay="0"/>
                                  </p:stCondLst>
                                  <p:childTnLst>
                                    <p:animEffect filter="fade" transition="out">
                                      <p:cBhvr>
                                        <p:cTn dur="1000"/>
                                        <p:tgtEl>
                                          <p:spTgt spid="949"/>
                                        </p:tgtEl>
                                      </p:cBhvr>
                                    </p:animEffect>
                                    <p:set>
                                      <p:cBhvr>
                                        <p:cTn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 name="Shape 966"/>
        <p:cNvGrpSpPr/>
        <p:nvPr/>
      </p:nvGrpSpPr>
      <p:grpSpPr>
        <a:xfrm>
          <a:off x="0" y="0"/>
          <a:ext cx="0" cy="0"/>
          <a:chOff x="0" y="0"/>
          <a:chExt cx="0" cy="0"/>
        </a:xfrm>
      </p:grpSpPr>
      <p:sp>
        <p:nvSpPr>
          <p:cNvPr id="967" name="Shape 967"/>
          <p:cNvSpPr txBox="1"/>
          <p:nvPr>
            <p:ph type="title"/>
          </p:nvPr>
        </p:nvSpPr>
        <p:spPr>
          <a:xfrm>
            <a:off x="381000" y="205978"/>
            <a:ext cx="8229600" cy="857400"/>
          </a:xfrm>
          <a:prstGeom prst="rect">
            <a:avLst/>
          </a:prstGeom>
        </p:spPr>
        <p:txBody>
          <a:bodyPr anchorCtr="0" anchor="t" bIns="91425" lIns="91425" rIns="91425" tIns="91425">
            <a:noAutofit/>
          </a:bodyPr>
          <a:lstStyle/>
          <a:p>
            <a:pPr lvl="0" rtl="0">
              <a:spcBef>
                <a:spcPts val="0"/>
              </a:spcBef>
              <a:buNone/>
            </a:pPr>
            <a:r>
              <a:rPr lang="en-GB"/>
              <a:t>Charms are the building blocks of Juju models</a:t>
            </a:r>
          </a:p>
        </p:txBody>
      </p:sp>
      <p:pic>
        <p:nvPicPr>
          <p:cNvPr id="968" name="Shape 968"/>
          <p:cNvPicPr preferRelativeResize="0"/>
          <p:nvPr/>
        </p:nvPicPr>
        <p:blipFill>
          <a:blip r:embed="rId3">
            <a:alphaModFix/>
          </a:blip>
          <a:stretch>
            <a:fillRect/>
          </a:stretch>
        </p:blipFill>
        <p:spPr>
          <a:xfrm>
            <a:off x="2371725" y="1444012"/>
            <a:ext cx="4400550" cy="2886075"/>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 name="Shape 972"/>
        <p:cNvGrpSpPr/>
        <p:nvPr/>
      </p:nvGrpSpPr>
      <p:grpSpPr>
        <a:xfrm>
          <a:off x="0" y="0"/>
          <a:ext cx="0" cy="0"/>
          <a:chOff x="0" y="0"/>
          <a:chExt cx="0" cy="0"/>
        </a:xfrm>
      </p:grpSpPr>
      <p:sp>
        <p:nvSpPr>
          <p:cNvPr id="973" name="Shape 973"/>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to build application models</a:t>
            </a:r>
          </a:p>
        </p:txBody>
      </p:sp>
      <p:pic>
        <p:nvPicPr>
          <p:cNvPr id="974" name="Shape 974"/>
          <p:cNvPicPr preferRelativeResize="0"/>
          <p:nvPr/>
        </p:nvPicPr>
        <p:blipFill>
          <a:blip r:embed="rId3">
            <a:alphaModFix/>
          </a:blip>
          <a:stretch>
            <a:fillRect/>
          </a:stretch>
        </p:blipFill>
        <p:spPr>
          <a:xfrm>
            <a:off x="1315550" y="918124"/>
            <a:ext cx="6512899" cy="403649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 name="Shape 978"/>
        <p:cNvGrpSpPr/>
        <p:nvPr/>
      </p:nvGrpSpPr>
      <p:grpSpPr>
        <a:xfrm>
          <a:off x="0" y="0"/>
          <a:ext cx="0" cy="0"/>
          <a:chOff x="0" y="0"/>
          <a:chExt cx="0" cy="0"/>
        </a:xfrm>
      </p:grpSpPr>
      <p:pic>
        <p:nvPicPr>
          <p:cNvPr id="979" name="Shape 97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83" name="Shape 983"/>
        <p:cNvGrpSpPr/>
        <p:nvPr/>
      </p:nvGrpSpPr>
      <p:grpSpPr>
        <a:xfrm>
          <a:off x="0" y="0"/>
          <a:ext cx="0" cy="0"/>
          <a:chOff x="0" y="0"/>
          <a:chExt cx="0" cy="0"/>
        </a:xfrm>
      </p:grpSpPr>
      <p:pic>
        <p:nvPicPr>
          <p:cNvPr id="984" name="Shape 98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85" name="Shape 985"/>
          <p:cNvSpPr/>
          <p:nvPr/>
        </p:nvSpPr>
        <p:spPr>
          <a:xfrm>
            <a:off x="0" y="0"/>
            <a:ext cx="9144000" cy="5143499"/>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grpSp>
        <p:nvGrpSpPr>
          <p:cNvPr id="986" name="Shape 986"/>
          <p:cNvGrpSpPr/>
          <p:nvPr/>
        </p:nvGrpSpPr>
        <p:grpSpPr>
          <a:xfrm>
            <a:off x="4350450" y="2188000"/>
            <a:ext cx="1393799" cy="1414799"/>
            <a:chOff x="4350450" y="2188000"/>
            <a:chExt cx="1393799" cy="1414799"/>
          </a:xfrm>
        </p:grpSpPr>
        <p:pic>
          <p:nvPicPr>
            <p:cNvPr id="987" name="Shape 987"/>
            <p:cNvPicPr preferRelativeResize="0"/>
            <p:nvPr/>
          </p:nvPicPr>
          <p:blipFill rotWithShape="1">
            <a:blip r:embed="rId3">
              <a:alphaModFix/>
            </a:blip>
            <a:srcRect b="35077" l="50174" r="39677" t="47550"/>
            <a:stretch/>
          </p:blipFill>
          <p:spPr>
            <a:xfrm>
              <a:off x="4587900" y="2445750"/>
              <a:ext cx="927903" cy="893524"/>
            </a:xfrm>
            <a:prstGeom prst="rect">
              <a:avLst/>
            </a:prstGeom>
            <a:noFill/>
            <a:ln>
              <a:noFill/>
            </a:ln>
          </p:spPr>
        </p:pic>
        <p:sp>
          <p:nvSpPr>
            <p:cNvPr id="988" name="Shape 988"/>
            <p:cNvSpPr/>
            <p:nvPr/>
          </p:nvSpPr>
          <p:spPr>
            <a:xfrm>
              <a:off x="4350450" y="2188000"/>
              <a:ext cx="1393799" cy="1414799"/>
            </a:xfrm>
            <a:prstGeom prst="donut">
              <a:avLst>
                <a:gd fmla="val 23591"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989" name="Shape 989"/>
          <p:cNvSpPr txBox="1"/>
          <p:nvPr>
            <p:ph type="title"/>
          </p:nvPr>
        </p:nvSpPr>
        <p:spPr>
          <a:xfrm>
            <a:off x="381000" y="282173"/>
            <a:ext cx="8229600" cy="1143599"/>
          </a:xfrm>
          <a:prstGeom prst="rect">
            <a:avLst/>
          </a:prstGeom>
        </p:spPr>
        <p:txBody>
          <a:bodyPr anchorCtr="0" anchor="t" bIns="91425" lIns="91425" rIns="91425" tIns="91425">
            <a:noAutofit/>
          </a:bodyPr>
          <a:lstStyle/>
          <a:p>
            <a:pPr lvl="0" rtl="0" algn="ctr">
              <a:spcBef>
                <a:spcPts val="0"/>
              </a:spcBef>
              <a:buNone/>
            </a:pPr>
            <a:r>
              <a:rPr lang="en-GB"/>
              <a:t>A charm contains more than operations</a:t>
            </a:r>
          </a:p>
        </p:txBody>
      </p:sp>
      <p:sp>
        <p:nvSpPr>
          <p:cNvPr id="990" name="Shape 990"/>
          <p:cNvSpPr txBox="1"/>
          <p:nvPr/>
        </p:nvSpPr>
        <p:spPr>
          <a:xfrm>
            <a:off x="750325" y="1232425"/>
            <a:ext cx="3539700" cy="2766600"/>
          </a:xfrm>
          <a:prstGeom prst="rect">
            <a:avLst/>
          </a:prstGeom>
          <a:noFill/>
          <a:ln>
            <a:noFill/>
          </a:ln>
        </p:spPr>
        <p:txBody>
          <a:bodyPr anchorCtr="0" anchor="t" bIns="91425" lIns="91425" rIns="91425" tIns="91425">
            <a:noAutofit/>
          </a:bodyPr>
          <a:lstStyle/>
          <a:p>
            <a:pPr indent="0" lvl="0" marL="457200" rtl="0">
              <a:lnSpc>
                <a:spcPct val="115000"/>
              </a:lnSpc>
              <a:spcBef>
                <a:spcPts val="0"/>
              </a:spcBef>
              <a:buNone/>
            </a:pPr>
            <a:r>
              <a:rPr b="1" lang="en-GB" sz="1800">
                <a:solidFill>
                  <a:srgbClr val="333333"/>
                </a:solidFill>
                <a:latin typeface="Ubuntu"/>
                <a:ea typeface="Ubuntu"/>
                <a:cs typeface="Ubuntu"/>
                <a:sym typeface="Ubuntu"/>
              </a:rPr>
              <a:t>Raw materials</a:t>
            </a:r>
            <a:br>
              <a:rPr b="1" lang="en-GB" sz="1800">
                <a:solidFill>
                  <a:srgbClr val="333333"/>
                </a:solidFill>
                <a:latin typeface="Ubuntu"/>
                <a:ea typeface="Ubuntu"/>
                <a:cs typeface="Ubuntu"/>
                <a:sym typeface="Ubuntu"/>
              </a:rPr>
            </a:b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Puppet, Chef, Bash scripts</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Tarballs, Zipfiles, JARs</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PyPI, NPM, Gems</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Golang builds</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Docker images</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KVM or Hyper-V images</a:t>
            </a:r>
          </a:p>
        </p:txBody>
      </p:sp>
      <p:sp>
        <p:nvSpPr>
          <p:cNvPr id="991" name="Shape 991"/>
          <p:cNvSpPr txBox="1"/>
          <p:nvPr/>
        </p:nvSpPr>
        <p:spPr>
          <a:xfrm>
            <a:off x="5663349" y="1232575"/>
            <a:ext cx="3480599" cy="2766600"/>
          </a:xfrm>
          <a:prstGeom prst="rect">
            <a:avLst/>
          </a:prstGeom>
          <a:noFill/>
          <a:ln>
            <a:noFill/>
          </a:ln>
        </p:spPr>
        <p:txBody>
          <a:bodyPr anchorCtr="0" anchor="t" bIns="91425" lIns="91425" rIns="91425" tIns="91425">
            <a:noAutofit/>
          </a:bodyPr>
          <a:lstStyle/>
          <a:p>
            <a:pPr indent="0" lvl="0" marL="457200" rtl="0">
              <a:lnSpc>
                <a:spcPct val="115000"/>
              </a:lnSpc>
              <a:spcBef>
                <a:spcPts val="0"/>
              </a:spcBef>
              <a:buNone/>
            </a:pPr>
            <a:r>
              <a:rPr b="1" lang="en-GB" sz="1800">
                <a:solidFill>
                  <a:srgbClr val="333333"/>
                </a:solidFill>
                <a:latin typeface="Ubuntu"/>
                <a:ea typeface="Ubuntu"/>
                <a:cs typeface="Ubuntu"/>
                <a:sym typeface="Ubuntu"/>
              </a:rPr>
              <a:t>Operations</a:t>
            </a:r>
            <a:br>
              <a:rPr b="1" lang="en-GB" sz="1800">
                <a:solidFill>
                  <a:srgbClr val="333333"/>
                </a:solidFill>
                <a:latin typeface="Ubuntu"/>
                <a:ea typeface="Ubuntu"/>
                <a:cs typeface="Ubuntu"/>
                <a:sym typeface="Ubuntu"/>
              </a:rPr>
            </a:b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Install &amp; remove software</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Replication, HA, Scale-out</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Status changes &amp; messages</a:t>
            </a:r>
            <a:br>
              <a:rPr lang="en-GB" sz="1800">
                <a:solidFill>
                  <a:srgbClr val="333333"/>
                </a:solidFill>
                <a:latin typeface="Ubuntu"/>
                <a:ea typeface="Ubuntu"/>
                <a:cs typeface="Ubuntu"/>
                <a:sym typeface="Ubuntu"/>
              </a:rPr>
            </a:b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Integration</a:t>
            </a:r>
          </a:p>
          <a:p>
            <a:pPr indent="-342900" lvl="0" marL="457200" rtl="0">
              <a:lnSpc>
                <a:spcPct val="115000"/>
              </a:lnSpc>
              <a:spcBef>
                <a:spcPts val="0"/>
              </a:spcBef>
              <a:buClr>
                <a:srgbClr val="333333"/>
              </a:buClr>
              <a:buSzPct val="100000"/>
              <a:buFont typeface="Ubuntu"/>
              <a:buChar char="❖"/>
            </a:pPr>
            <a:r>
              <a:rPr lang="en-GB" sz="1800">
                <a:solidFill>
                  <a:srgbClr val="333333"/>
                </a:solidFill>
                <a:latin typeface="Ubuntu"/>
                <a:ea typeface="Ubuntu"/>
                <a:cs typeface="Ubuntu"/>
                <a:sym typeface="Ubuntu"/>
              </a:rPr>
              <a:t>Firewall management</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sp>
        <p:nvSpPr>
          <p:cNvPr id="996" name="Shape 996"/>
          <p:cNvSpPr/>
          <p:nvPr/>
        </p:nvSpPr>
        <p:spPr>
          <a:xfrm>
            <a:off x="1499725" y="1384300"/>
            <a:ext cx="1285499" cy="29843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sp>
        <p:nvSpPr>
          <p:cNvPr id="997" name="Shape 997"/>
          <p:cNvSpPr txBox="1"/>
          <p:nvPr>
            <p:ph idx="4294967295" type="ctrTitle"/>
          </p:nvPr>
        </p:nvSpPr>
        <p:spPr>
          <a:xfrm>
            <a:off x="381000" y="287942"/>
            <a:ext cx="7772400" cy="1159799"/>
          </a:xfrm>
          <a:prstGeom prst="rect">
            <a:avLst/>
          </a:prstGeom>
        </p:spPr>
        <p:txBody>
          <a:bodyPr anchorCtr="0" anchor="t" bIns="91425" lIns="91425" rIns="91425" tIns="91425">
            <a:noAutofit/>
          </a:bodyPr>
          <a:lstStyle/>
          <a:p>
            <a:pPr lvl="0" rtl="0" algn="ctr">
              <a:spcBef>
                <a:spcPts val="0"/>
              </a:spcBef>
              <a:buNone/>
            </a:pPr>
            <a:r>
              <a:rPr lang="en-GB"/>
              <a:t>Charms encapsulate application operations</a:t>
            </a:r>
          </a:p>
        </p:txBody>
      </p:sp>
      <p:sp>
        <p:nvSpPr>
          <p:cNvPr id="998" name="Shape 998"/>
          <p:cNvSpPr txBox="1"/>
          <p:nvPr/>
        </p:nvSpPr>
        <p:spPr>
          <a:xfrm>
            <a:off x="3682800" y="1749700"/>
            <a:ext cx="4470600" cy="2253600"/>
          </a:xfrm>
          <a:prstGeom prst="rect">
            <a:avLst/>
          </a:prstGeom>
          <a:noFill/>
          <a:ln>
            <a:noFill/>
          </a:ln>
        </p:spPr>
        <p:txBody>
          <a:bodyPr anchorCtr="0" anchor="ctr" bIns="91425" lIns="91425" rIns="91425" tIns="91425">
            <a:noAutofit/>
          </a:bodyPr>
          <a:lstStyle/>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installation</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configuration</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connections</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upgrades and updates</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scale-out and scale-back</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health checks</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operational actions</a:t>
            </a:r>
          </a:p>
          <a:p>
            <a:pPr indent="-381000" lvl="0" marL="457200" rtl="0">
              <a:spcBef>
                <a:spcPts val="0"/>
              </a:spcBef>
              <a:buClr>
                <a:srgbClr val="333333"/>
              </a:buClr>
              <a:buSzPct val="100000"/>
              <a:buFont typeface="Ubuntu"/>
              <a:buChar char="➔"/>
            </a:pPr>
            <a:r>
              <a:rPr lang="en-GB" sz="2400">
                <a:solidFill>
                  <a:srgbClr val="333333"/>
                </a:solidFill>
                <a:latin typeface="Ubuntu"/>
                <a:ea typeface="Ubuntu"/>
                <a:cs typeface="Ubuntu"/>
                <a:sym typeface="Ubuntu"/>
              </a:rPr>
              <a:t>benchmarks</a:t>
            </a:r>
          </a:p>
        </p:txBody>
      </p:sp>
      <p:pic>
        <p:nvPicPr>
          <p:cNvPr id="999" name="Shape 999"/>
          <p:cNvPicPr preferRelativeResize="0"/>
          <p:nvPr/>
        </p:nvPicPr>
        <p:blipFill rotWithShape="1">
          <a:blip r:embed="rId3">
            <a:alphaModFix/>
          </a:blip>
          <a:srcRect b="36045" l="73805" r="17966" t="49006"/>
          <a:stretch/>
        </p:blipFill>
        <p:spPr>
          <a:xfrm>
            <a:off x="1925635" y="2683499"/>
            <a:ext cx="433671" cy="44312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cxnSp>
        <p:nvCxnSpPr>
          <p:cNvPr id="1004" name="Shape 1004"/>
          <p:cNvCxnSpPr>
            <a:stCxn id="1005" idx="2"/>
            <a:endCxn id="1006" idx="6"/>
          </p:cNvCxnSpPr>
          <p:nvPr/>
        </p:nvCxnSpPr>
        <p:spPr>
          <a:xfrm rot="10800000">
            <a:off x="2192175" y="3043875"/>
            <a:ext cx="4243800" cy="0"/>
          </a:xfrm>
          <a:prstGeom prst="straightConnector1">
            <a:avLst/>
          </a:prstGeom>
          <a:noFill/>
          <a:ln cap="flat" cmpd="sng" w="38100">
            <a:solidFill>
              <a:srgbClr val="FF9900"/>
            </a:solidFill>
            <a:prstDash val="solid"/>
            <a:round/>
            <a:headEnd len="lg" w="lg" type="none"/>
            <a:tailEnd len="lg" w="lg" type="none"/>
          </a:ln>
        </p:spPr>
      </p:cxnSp>
      <p:grpSp>
        <p:nvGrpSpPr>
          <p:cNvPr id="1007" name="Shape 1007"/>
          <p:cNvGrpSpPr/>
          <p:nvPr/>
        </p:nvGrpSpPr>
        <p:grpSpPr>
          <a:xfrm>
            <a:off x="1635375" y="1774875"/>
            <a:ext cx="6729000" cy="2538000"/>
            <a:chOff x="1635375" y="1774875"/>
            <a:chExt cx="6729000" cy="2538000"/>
          </a:xfrm>
        </p:grpSpPr>
        <p:sp>
          <p:nvSpPr>
            <p:cNvPr id="1008" name="Shape 1008"/>
            <p:cNvSpPr/>
            <p:nvPr/>
          </p:nvSpPr>
          <p:spPr>
            <a:xfrm>
              <a:off x="6816975" y="39084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9" name="Shape 1009"/>
            <p:cNvSpPr/>
            <p:nvPr/>
          </p:nvSpPr>
          <p:spPr>
            <a:xfrm>
              <a:off x="7959975" y="33750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0" name="Shape 1010"/>
            <p:cNvSpPr/>
            <p:nvPr/>
          </p:nvSpPr>
          <p:spPr>
            <a:xfrm>
              <a:off x="6740775" y="17748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1" name="Shape 1011"/>
            <p:cNvSpPr/>
            <p:nvPr/>
          </p:nvSpPr>
          <p:spPr>
            <a:xfrm>
              <a:off x="7959975" y="23082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2" name="Shape 1012"/>
            <p:cNvSpPr/>
            <p:nvPr/>
          </p:nvSpPr>
          <p:spPr>
            <a:xfrm>
              <a:off x="1635375" y="36798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3" name="Shape 1013"/>
            <p:cNvSpPr/>
            <p:nvPr/>
          </p:nvSpPr>
          <p:spPr>
            <a:xfrm>
              <a:off x="1635375" y="19272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6" name="Shape 1006"/>
            <p:cNvSpPr/>
            <p:nvPr/>
          </p:nvSpPr>
          <p:spPr>
            <a:xfrm>
              <a:off x="1787775" y="28416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5" name="Shape 1005"/>
            <p:cNvSpPr/>
            <p:nvPr/>
          </p:nvSpPr>
          <p:spPr>
            <a:xfrm>
              <a:off x="6435975" y="28416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1014" name="Shape 1014"/>
          <p:cNvGrpSpPr/>
          <p:nvPr/>
        </p:nvGrpSpPr>
        <p:grpSpPr>
          <a:xfrm>
            <a:off x="2182451" y="1356550"/>
            <a:ext cx="4484573" cy="3085500"/>
            <a:chOff x="2182451" y="1356550"/>
            <a:chExt cx="4484573" cy="3085500"/>
          </a:xfrm>
        </p:grpSpPr>
        <p:cxnSp>
          <p:nvCxnSpPr>
            <p:cNvPr id="1015" name="Shape 1015"/>
            <p:cNvCxnSpPr/>
            <p:nvPr/>
          </p:nvCxnSpPr>
          <p:spPr>
            <a:xfrm flipH="1">
              <a:off x="2182451" y="1774998"/>
              <a:ext cx="800999" cy="1032599"/>
            </a:xfrm>
            <a:prstGeom prst="straightConnector1">
              <a:avLst/>
            </a:prstGeom>
            <a:noFill/>
            <a:ln cap="flat" cmpd="sng" w="19050">
              <a:solidFill>
                <a:srgbClr val="CCCCCC"/>
              </a:solidFill>
              <a:prstDash val="solid"/>
              <a:round/>
              <a:headEnd len="lg" w="lg" type="none"/>
              <a:tailEnd len="lg" w="lg" type="stealth"/>
            </a:ln>
          </p:spPr>
        </p:cxnSp>
        <p:sp>
          <p:nvSpPr>
            <p:cNvPr id="1016" name="Shape 1016"/>
            <p:cNvSpPr txBox="1"/>
            <p:nvPr/>
          </p:nvSpPr>
          <p:spPr>
            <a:xfrm>
              <a:off x="2496875" y="1356550"/>
              <a:ext cx="2120100" cy="494700"/>
            </a:xfrm>
            <a:prstGeom prst="rect">
              <a:avLst/>
            </a:prstGeom>
            <a:noFill/>
            <a:ln>
              <a:noFill/>
            </a:ln>
          </p:spPr>
          <p:txBody>
            <a:bodyPr anchorCtr="0" anchor="t" bIns="91425" lIns="91425" rIns="91425" tIns="91425">
              <a:noAutofit/>
            </a:bodyPr>
            <a:lstStyle/>
            <a:p>
              <a:pPr lvl="0" rtl="0">
                <a:spcBef>
                  <a:spcPts val="0"/>
                </a:spcBef>
                <a:buNone/>
              </a:pPr>
              <a:r>
                <a:rPr lang="en-GB" sz="1800">
                  <a:solidFill>
                    <a:srgbClr val="DD4814"/>
                  </a:solidFill>
                  <a:latin typeface="Ubuntu"/>
                  <a:ea typeface="Ubuntu"/>
                  <a:cs typeface="Ubuntu"/>
                  <a:sym typeface="Ubuntu"/>
                </a:rPr>
                <a:t>“provides mysql”</a:t>
              </a:r>
            </a:p>
          </p:txBody>
        </p:sp>
        <p:cxnSp>
          <p:nvCxnSpPr>
            <p:cNvPr id="1017" name="Shape 1017"/>
            <p:cNvCxnSpPr/>
            <p:nvPr/>
          </p:nvCxnSpPr>
          <p:spPr>
            <a:xfrm flipH="1" rot="10800000">
              <a:off x="5716776" y="3465998"/>
              <a:ext cx="513000" cy="394800"/>
            </a:xfrm>
            <a:prstGeom prst="straightConnector1">
              <a:avLst/>
            </a:prstGeom>
            <a:noFill/>
            <a:ln cap="flat" cmpd="sng" w="19050">
              <a:solidFill>
                <a:srgbClr val="CCCCCC"/>
              </a:solidFill>
              <a:prstDash val="solid"/>
              <a:round/>
              <a:headEnd len="lg" w="lg" type="none"/>
              <a:tailEnd len="lg" w="lg" type="stealth"/>
            </a:ln>
          </p:spPr>
        </p:cxnSp>
        <p:sp>
          <p:nvSpPr>
            <p:cNvPr id="1018" name="Shape 1018"/>
            <p:cNvSpPr txBox="1"/>
            <p:nvPr/>
          </p:nvSpPr>
          <p:spPr>
            <a:xfrm>
              <a:off x="4381025" y="3947350"/>
              <a:ext cx="2286000" cy="494700"/>
            </a:xfrm>
            <a:prstGeom prst="rect">
              <a:avLst/>
            </a:prstGeom>
            <a:noFill/>
            <a:ln>
              <a:noFill/>
            </a:ln>
          </p:spPr>
          <p:txBody>
            <a:bodyPr anchorCtr="0" anchor="t" bIns="91425" lIns="91425" rIns="91425" tIns="91425">
              <a:noAutofit/>
            </a:bodyPr>
            <a:lstStyle/>
            <a:p>
              <a:pPr lvl="0" rtl="0">
                <a:spcBef>
                  <a:spcPts val="0"/>
                </a:spcBef>
                <a:buNone/>
              </a:pPr>
              <a:r>
                <a:rPr lang="en-GB" sz="1800">
                  <a:solidFill>
                    <a:srgbClr val="DD4814"/>
                  </a:solidFill>
                  <a:latin typeface="Ubuntu"/>
                  <a:ea typeface="Ubuntu"/>
                  <a:cs typeface="Ubuntu"/>
                  <a:sym typeface="Ubuntu"/>
                </a:rPr>
                <a:t>“requires mysql”</a:t>
              </a:r>
            </a:p>
          </p:txBody>
        </p:sp>
      </p:grpSp>
      <p:sp>
        <p:nvSpPr>
          <p:cNvPr id="1019" name="Shape 1019"/>
          <p:cNvSpPr/>
          <p:nvPr/>
        </p:nvSpPr>
        <p:spPr>
          <a:xfrm>
            <a:off x="400025" y="1567800"/>
            <a:ext cx="1612799" cy="28565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sp>
        <p:nvSpPr>
          <p:cNvPr id="1020" name="Shape 1020"/>
          <p:cNvSpPr/>
          <p:nvPr/>
        </p:nvSpPr>
        <p:spPr>
          <a:xfrm>
            <a:off x="6651965" y="1567800"/>
            <a:ext cx="1612799" cy="28565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app</a:t>
            </a:r>
          </a:p>
        </p:txBody>
      </p:sp>
      <p:sp>
        <p:nvSpPr>
          <p:cNvPr id="1021" name="Shape 1021"/>
          <p:cNvSpPr txBox="1"/>
          <p:nvPr>
            <p:ph idx="4294967295" type="ctrTitle"/>
          </p:nvPr>
        </p:nvSpPr>
        <p:spPr>
          <a:xfrm>
            <a:off x="685800" y="239210"/>
            <a:ext cx="7772400" cy="1159799"/>
          </a:xfrm>
          <a:prstGeom prst="rect">
            <a:avLst/>
          </a:prstGeom>
        </p:spPr>
        <p:txBody>
          <a:bodyPr anchorCtr="0" anchor="t" bIns="91425" lIns="91425" rIns="91425" tIns="91425">
            <a:noAutofit/>
          </a:bodyPr>
          <a:lstStyle/>
          <a:p>
            <a:pPr lvl="0" rtl="0" algn="ctr">
              <a:spcBef>
                <a:spcPts val="0"/>
              </a:spcBef>
              <a:buNone/>
            </a:pPr>
            <a:r>
              <a:rPr lang="en-GB"/>
              <a:t>Charms declare “interfaces”</a:t>
            </a:r>
          </a:p>
        </p:txBody>
      </p:sp>
      <p:sp>
        <p:nvSpPr>
          <p:cNvPr id="1022" name="Shape 1022"/>
          <p:cNvSpPr txBox="1"/>
          <p:nvPr/>
        </p:nvSpPr>
        <p:spPr>
          <a:xfrm>
            <a:off x="3335075" y="2575750"/>
            <a:ext cx="1808099" cy="494700"/>
          </a:xfrm>
          <a:prstGeom prst="rect">
            <a:avLst/>
          </a:prstGeom>
          <a:noFill/>
          <a:ln>
            <a:noFill/>
          </a:ln>
        </p:spPr>
        <p:txBody>
          <a:bodyPr anchorCtr="0" anchor="t" bIns="91425" lIns="91425" rIns="91425" tIns="91425">
            <a:noAutofit/>
          </a:bodyPr>
          <a:lstStyle/>
          <a:p>
            <a:pPr lvl="0" rtl="0">
              <a:spcBef>
                <a:spcPts val="0"/>
              </a:spcBef>
              <a:buNone/>
            </a:pPr>
            <a:r>
              <a:rPr lang="en-GB" sz="1800">
                <a:solidFill>
                  <a:srgbClr val="666666"/>
                </a:solidFill>
                <a:latin typeface="Ubuntu"/>
                <a:ea typeface="Ubuntu"/>
                <a:cs typeface="Ubuntu"/>
                <a:sym typeface="Ubuntu"/>
              </a:rPr>
              <a:t>mysql relation</a:t>
            </a:r>
          </a:p>
        </p:txBody>
      </p:sp>
      <p:pic>
        <p:nvPicPr>
          <p:cNvPr id="1023" name="Shape 1023"/>
          <p:cNvPicPr preferRelativeResize="0"/>
          <p:nvPr/>
        </p:nvPicPr>
        <p:blipFill rotWithShape="1">
          <a:blip r:embed="rId3">
            <a:alphaModFix/>
          </a:blip>
          <a:srcRect b="36045" l="73805" r="17966" t="49006"/>
          <a:stretch/>
        </p:blipFill>
        <p:spPr>
          <a:xfrm>
            <a:off x="989585" y="2774536"/>
            <a:ext cx="433671" cy="443124"/>
          </a:xfrm>
          <a:prstGeom prst="rect">
            <a:avLst/>
          </a:prstGeom>
          <a:noFill/>
          <a:ln>
            <a:noFill/>
          </a:ln>
        </p:spPr>
      </p:pic>
      <p:pic>
        <p:nvPicPr>
          <p:cNvPr id="1024" name="Shape 1024"/>
          <p:cNvPicPr preferRelativeResize="0"/>
          <p:nvPr/>
        </p:nvPicPr>
        <p:blipFill rotWithShape="1">
          <a:blip r:embed="rId3">
            <a:alphaModFix/>
          </a:blip>
          <a:srcRect b="36045" l="50073" r="41697" t="49006"/>
          <a:stretch/>
        </p:blipFill>
        <p:spPr>
          <a:xfrm>
            <a:off x="7241535" y="2774536"/>
            <a:ext cx="433671" cy="443124"/>
          </a:xfrm>
          <a:prstGeom prst="rect">
            <a:avLst/>
          </a:prstGeom>
          <a:noFill/>
          <a:ln>
            <a:noFill/>
          </a:ln>
        </p:spPr>
      </p:pic>
      <p:grpSp>
        <p:nvGrpSpPr>
          <p:cNvPr id="1025" name="Shape 1025"/>
          <p:cNvGrpSpPr/>
          <p:nvPr/>
        </p:nvGrpSpPr>
        <p:grpSpPr>
          <a:xfrm>
            <a:off x="1207599" y="1807875"/>
            <a:ext cx="7073475" cy="2494499"/>
            <a:chOff x="1207599" y="1807875"/>
            <a:chExt cx="7073475" cy="2494499"/>
          </a:xfrm>
        </p:grpSpPr>
        <p:sp>
          <p:nvSpPr>
            <p:cNvPr id="1026" name="Shape 1026"/>
            <p:cNvSpPr txBox="1"/>
            <p:nvPr/>
          </p:nvSpPr>
          <p:spPr>
            <a:xfrm>
              <a:off x="1579250" y="2858175"/>
              <a:ext cx="538199" cy="377399"/>
            </a:xfrm>
            <a:prstGeom prst="rect">
              <a:avLst/>
            </a:prstGeom>
            <a:noFill/>
            <a:ln>
              <a:noFill/>
            </a:ln>
          </p:spPr>
          <p:txBody>
            <a:bodyPr anchorCtr="0" anchor="t" bIns="91425" lIns="91425" rIns="91425" tIns="91425">
              <a:noAutofit/>
            </a:bodyPr>
            <a:lstStyle/>
            <a:p>
              <a:pPr lvl="0" rtl="0">
                <a:spcBef>
                  <a:spcPts val="0"/>
                </a:spcBef>
                <a:buNone/>
              </a:pPr>
              <a:r>
                <a:rPr lang="en-GB" sz="1000">
                  <a:solidFill>
                    <a:srgbClr val="DD4814"/>
                  </a:solidFill>
                  <a:latin typeface="Ubuntu Mono"/>
                  <a:ea typeface="Ubuntu Mono"/>
                  <a:cs typeface="Ubuntu Mono"/>
                  <a:sym typeface="Ubuntu Mono"/>
                </a:rPr>
                <a:t>mysql</a:t>
              </a:r>
            </a:p>
          </p:txBody>
        </p:sp>
        <p:sp>
          <p:nvSpPr>
            <p:cNvPr id="1027" name="Shape 1027"/>
            <p:cNvSpPr txBox="1"/>
            <p:nvPr/>
          </p:nvSpPr>
          <p:spPr>
            <a:xfrm>
              <a:off x="6608450" y="2858175"/>
              <a:ext cx="538199" cy="377399"/>
            </a:xfrm>
            <a:prstGeom prst="rect">
              <a:avLst/>
            </a:prstGeom>
            <a:noFill/>
            <a:ln>
              <a:noFill/>
            </a:ln>
          </p:spPr>
          <p:txBody>
            <a:bodyPr anchorCtr="0" anchor="t" bIns="91425" lIns="91425" rIns="91425" tIns="91425">
              <a:noAutofit/>
            </a:bodyPr>
            <a:lstStyle/>
            <a:p>
              <a:pPr lvl="0" rtl="0">
                <a:spcBef>
                  <a:spcPts val="0"/>
                </a:spcBef>
                <a:buNone/>
              </a:pPr>
              <a:r>
                <a:rPr lang="en-GB" sz="1000">
                  <a:solidFill>
                    <a:srgbClr val="DD4814"/>
                  </a:solidFill>
                  <a:latin typeface="Ubuntu Mono"/>
                  <a:ea typeface="Ubuntu Mono"/>
                  <a:cs typeface="Ubuntu Mono"/>
                  <a:sym typeface="Ubuntu Mono"/>
                </a:rPr>
                <a:t>mysql</a:t>
              </a:r>
            </a:p>
          </p:txBody>
        </p:sp>
        <p:sp>
          <p:nvSpPr>
            <p:cNvPr id="1028" name="Shape 1028"/>
            <p:cNvSpPr txBox="1"/>
            <p:nvPr/>
          </p:nvSpPr>
          <p:spPr>
            <a:xfrm>
              <a:off x="1207599" y="1943775"/>
              <a:ext cx="6812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dbslave</a:t>
              </a:r>
            </a:p>
          </p:txBody>
        </p:sp>
        <p:sp>
          <p:nvSpPr>
            <p:cNvPr id="1029" name="Shape 1029"/>
            <p:cNvSpPr txBox="1"/>
            <p:nvPr/>
          </p:nvSpPr>
          <p:spPr>
            <a:xfrm>
              <a:off x="1207599" y="3696375"/>
              <a:ext cx="6812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syslog</a:t>
              </a:r>
            </a:p>
          </p:txBody>
        </p:sp>
        <p:sp>
          <p:nvSpPr>
            <p:cNvPr id="1030" name="Shape 1030"/>
            <p:cNvSpPr txBox="1"/>
            <p:nvPr/>
          </p:nvSpPr>
          <p:spPr>
            <a:xfrm>
              <a:off x="6922600" y="3924975"/>
              <a:ext cx="6812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syslog</a:t>
              </a:r>
            </a:p>
          </p:txBody>
        </p:sp>
        <p:sp>
          <p:nvSpPr>
            <p:cNvPr id="1031" name="Shape 1031"/>
            <p:cNvSpPr txBox="1"/>
            <p:nvPr/>
          </p:nvSpPr>
          <p:spPr>
            <a:xfrm>
              <a:off x="6922600" y="1807875"/>
              <a:ext cx="901500"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http-proxy</a:t>
              </a:r>
            </a:p>
          </p:txBody>
        </p:sp>
        <p:sp>
          <p:nvSpPr>
            <p:cNvPr id="1032" name="Shape 1032"/>
            <p:cNvSpPr txBox="1"/>
            <p:nvPr/>
          </p:nvSpPr>
          <p:spPr>
            <a:xfrm>
              <a:off x="7554475" y="2341275"/>
              <a:ext cx="726600"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memcache</a:t>
              </a:r>
            </a:p>
          </p:txBody>
        </p:sp>
        <p:sp>
          <p:nvSpPr>
            <p:cNvPr id="1033" name="Shape 1033"/>
            <p:cNvSpPr txBox="1"/>
            <p:nvPr/>
          </p:nvSpPr>
          <p:spPr>
            <a:xfrm>
              <a:off x="7742875" y="3408075"/>
              <a:ext cx="5381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jifs</a:t>
              </a:r>
            </a:p>
          </p:txBody>
        </p:sp>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3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4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3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4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sp>
        <p:nvSpPr>
          <p:cNvPr id="1038" name="Shape 1038"/>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Charms are connectable</a:t>
            </a:r>
          </a:p>
        </p:txBody>
      </p:sp>
      <p:pic>
        <p:nvPicPr>
          <p:cNvPr id="1039" name="Shape 1039"/>
          <p:cNvPicPr preferRelativeResize="0"/>
          <p:nvPr/>
        </p:nvPicPr>
        <p:blipFill>
          <a:blip r:embed="rId3">
            <a:alphaModFix/>
          </a:blip>
          <a:stretch>
            <a:fillRect/>
          </a:stretch>
        </p:blipFill>
        <p:spPr>
          <a:xfrm>
            <a:off x="1952625" y="1271587"/>
            <a:ext cx="5238750" cy="2600325"/>
          </a:xfrm>
          <a:prstGeom prst="rect">
            <a:avLst/>
          </a:prstGeom>
          <a:noFill/>
          <a:ln>
            <a:noFill/>
          </a:ln>
        </p:spPr>
      </p:pic>
      <p:sp>
        <p:nvSpPr>
          <p:cNvPr id="1040" name="Shape 1040"/>
          <p:cNvSpPr txBox="1"/>
          <p:nvPr/>
        </p:nvSpPr>
        <p:spPr>
          <a:xfrm>
            <a:off x="885900" y="808575"/>
            <a:ext cx="7372200" cy="708600"/>
          </a:xfrm>
          <a:prstGeom prst="rect">
            <a:avLst/>
          </a:prstGeom>
          <a:noFill/>
          <a:ln>
            <a:noFill/>
          </a:ln>
        </p:spPr>
        <p:txBody>
          <a:bodyPr anchorCtr="0" anchor="t" bIns="91425" lIns="91425" rIns="91425" tIns="91425">
            <a:noAutofit/>
          </a:bodyPr>
          <a:lstStyle/>
          <a:p>
            <a:pPr lvl="0">
              <a:spcBef>
                <a:spcPts val="0"/>
              </a:spcBef>
              <a:buNone/>
            </a:pPr>
            <a:r>
              <a:rPr lang="en-GB" sz="1800">
                <a:latin typeface="Ubuntu"/>
                <a:ea typeface="Ubuntu"/>
                <a:cs typeface="Ubuntu"/>
                <a:sym typeface="Ubuntu"/>
              </a:rPr>
              <a:t>m</a:t>
            </a:r>
            <a:r>
              <a:rPr lang="en-GB" sz="1800">
                <a:latin typeface="Ubuntu"/>
                <a:ea typeface="Ubuntu"/>
                <a:cs typeface="Ubuntu"/>
                <a:sym typeface="Ubuntu"/>
              </a:rPr>
              <a:t>ediawiki </a:t>
            </a:r>
            <a:r>
              <a:rPr b="1" lang="en-GB" sz="1800">
                <a:latin typeface="Ubuntu"/>
                <a:ea typeface="Ubuntu"/>
                <a:cs typeface="Ubuntu"/>
                <a:sym typeface="Ubuntu"/>
              </a:rPr>
              <a:t>requires</a:t>
            </a:r>
            <a:r>
              <a:rPr lang="en-GB" sz="1800">
                <a:latin typeface="Ubuntu"/>
                <a:ea typeface="Ubuntu"/>
                <a:cs typeface="Ubuntu"/>
                <a:sym typeface="Ubuntu"/>
              </a:rPr>
              <a:t> a database,  mysql </a:t>
            </a:r>
            <a:r>
              <a:rPr b="1" lang="en-GB" sz="1800">
                <a:latin typeface="Ubuntu"/>
                <a:ea typeface="Ubuntu"/>
                <a:cs typeface="Ubuntu"/>
                <a:sym typeface="Ubuntu"/>
              </a:rPr>
              <a:t>provides</a:t>
            </a:r>
            <a:r>
              <a:rPr lang="en-GB" sz="1800">
                <a:latin typeface="Ubuntu"/>
                <a:ea typeface="Ubuntu"/>
                <a:cs typeface="Ubuntu"/>
                <a:sym typeface="Ubuntu"/>
              </a:rPr>
              <a:t> a database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sp>
        <p:nvSpPr>
          <p:cNvPr id="703" name="Shape 703"/>
          <p:cNvSpPr txBox="1"/>
          <p:nvPr>
            <p:ph type="title"/>
          </p:nvPr>
        </p:nvSpPr>
        <p:spPr>
          <a:xfrm>
            <a:off x="381000" y="205978"/>
            <a:ext cx="8229600" cy="857400"/>
          </a:xfrm>
          <a:prstGeom prst="rect">
            <a:avLst/>
          </a:prstGeom>
        </p:spPr>
        <p:txBody>
          <a:bodyPr anchorCtr="0" anchor="t" bIns="91425" lIns="91425" rIns="91425" tIns="91425">
            <a:noAutofit/>
          </a:bodyPr>
          <a:lstStyle/>
          <a:p>
            <a:pPr lvl="0" rtl="0">
              <a:spcBef>
                <a:spcPts val="0"/>
              </a:spcBef>
              <a:buNone/>
            </a:pPr>
            <a:r>
              <a:rPr lang="en-GB"/>
              <a:t>How did electrical engineers create models?</a:t>
            </a:r>
          </a:p>
        </p:txBody>
      </p:sp>
      <p:pic>
        <p:nvPicPr>
          <p:cNvPr id="704" name="Shape 704"/>
          <p:cNvPicPr preferRelativeResize="0"/>
          <p:nvPr/>
        </p:nvPicPr>
        <p:blipFill>
          <a:blip r:embed="rId3">
            <a:alphaModFix/>
          </a:blip>
          <a:stretch>
            <a:fillRect/>
          </a:stretch>
        </p:blipFill>
        <p:spPr>
          <a:xfrm>
            <a:off x="131375" y="1279625"/>
            <a:ext cx="3733800" cy="3162300"/>
          </a:xfrm>
          <a:prstGeom prst="rect">
            <a:avLst/>
          </a:prstGeom>
          <a:noFill/>
          <a:ln>
            <a:noFill/>
          </a:ln>
        </p:spPr>
      </p:pic>
      <p:pic>
        <p:nvPicPr>
          <p:cNvPr id="705" name="Shape 705"/>
          <p:cNvPicPr preferRelativeResize="0"/>
          <p:nvPr/>
        </p:nvPicPr>
        <p:blipFill>
          <a:blip r:embed="rId4">
            <a:alphaModFix/>
          </a:blip>
          <a:stretch>
            <a:fillRect/>
          </a:stretch>
        </p:blipFill>
        <p:spPr>
          <a:xfrm>
            <a:off x="4264575" y="827053"/>
            <a:ext cx="4582524" cy="431644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ph type="title"/>
          </p:nvPr>
        </p:nvSpPr>
        <p:spPr>
          <a:xfrm>
            <a:off x="381000" y="205978"/>
            <a:ext cx="8229600" cy="857400"/>
          </a:xfrm>
          <a:prstGeom prst="rect">
            <a:avLst/>
          </a:prstGeom>
        </p:spPr>
        <p:txBody>
          <a:bodyPr anchorCtr="0" anchor="t" bIns="91425" lIns="91425" rIns="91425" tIns="91425">
            <a:noAutofit/>
          </a:bodyPr>
          <a:lstStyle/>
          <a:p>
            <a:pPr lvl="0" rtl="0">
              <a:spcBef>
                <a:spcPts val="0"/>
              </a:spcBef>
              <a:buNone/>
            </a:pPr>
            <a:r>
              <a:rPr lang="en-GB"/>
              <a:t>Charms are interchangeable</a:t>
            </a:r>
          </a:p>
        </p:txBody>
      </p:sp>
      <p:sp>
        <p:nvSpPr>
          <p:cNvPr id="1046" name="Shape 1046"/>
          <p:cNvSpPr txBox="1"/>
          <p:nvPr/>
        </p:nvSpPr>
        <p:spPr>
          <a:xfrm>
            <a:off x="885900" y="808575"/>
            <a:ext cx="6305400" cy="708600"/>
          </a:xfrm>
          <a:prstGeom prst="rect">
            <a:avLst/>
          </a:prstGeom>
          <a:noFill/>
          <a:ln>
            <a:noFill/>
          </a:ln>
        </p:spPr>
        <p:txBody>
          <a:bodyPr anchorCtr="0" anchor="t" bIns="91425" lIns="91425" rIns="91425" tIns="91425">
            <a:noAutofit/>
          </a:bodyPr>
          <a:lstStyle/>
          <a:p>
            <a:pPr lvl="0" rtl="0" algn="r">
              <a:spcBef>
                <a:spcPts val="0"/>
              </a:spcBef>
              <a:buNone/>
            </a:pPr>
            <a:r>
              <a:rPr lang="en-GB" sz="1800">
                <a:latin typeface="Ubuntu"/>
                <a:ea typeface="Ubuntu"/>
                <a:cs typeface="Ubuntu"/>
                <a:sym typeface="Ubuntu"/>
              </a:rPr>
              <a:t>mariadb also </a:t>
            </a:r>
            <a:r>
              <a:rPr b="1" lang="en-GB" sz="1800">
                <a:latin typeface="Ubuntu"/>
                <a:ea typeface="Ubuntu"/>
                <a:cs typeface="Ubuntu"/>
                <a:sym typeface="Ubuntu"/>
              </a:rPr>
              <a:t>provides</a:t>
            </a:r>
            <a:r>
              <a:rPr lang="en-GB" sz="1800">
                <a:latin typeface="Ubuntu"/>
                <a:ea typeface="Ubuntu"/>
                <a:cs typeface="Ubuntu"/>
                <a:sym typeface="Ubuntu"/>
              </a:rPr>
              <a:t> a database</a:t>
            </a:r>
          </a:p>
        </p:txBody>
      </p:sp>
      <p:pic>
        <p:nvPicPr>
          <p:cNvPr id="1047" name="Shape 1047"/>
          <p:cNvPicPr preferRelativeResize="0"/>
          <p:nvPr/>
        </p:nvPicPr>
        <p:blipFill>
          <a:blip r:embed="rId3">
            <a:alphaModFix/>
          </a:blip>
          <a:stretch>
            <a:fillRect/>
          </a:stretch>
        </p:blipFill>
        <p:spPr>
          <a:xfrm>
            <a:off x="1952625" y="1271587"/>
            <a:ext cx="5238750" cy="26003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1" name="Shape 1051"/>
        <p:cNvGrpSpPr/>
        <p:nvPr/>
      </p:nvGrpSpPr>
      <p:grpSpPr>
        <a:xfrm>
          <a:off x="0" y="0"/>
          <a:ext cx="0" cy="0"/>
          <a:chOff x="0" y="0"/>
          <a:chExt cx="0" cy="0"/>
        </a:xfrm>
      </p:grpSpPr>
      <p:cxnSp>
        <p:nvCxnSpPr>
          <p:cNvPr id="1052" name="Shape 1052"/>
          <p:cNvCxnSpPr>
            <a:stCxn id="1053" idx="2"/>
            <a:endCxn id="1054" idx="6"/>
          </p:cNvCxnSpPr>
          <p:nvPr/>
        </p:nvCxnSpPr>
        <p:spPr>
          <a:xfrm rot="10800000">
            <a:off x="4097175" y="3043875"/>
            <a:ext cx="586200" cy="0"/>
          </a:xfrm>
          <a:prstGeom prst="straightConnector1">
            <a:avLst/>
          </a:prstGeom>
          <a:noFill/>
          <a:ln cap="flat" cmpd="sng" w="38100">
            <a:solidFill>
              <a:srgbClr val="FF9900"/>
            </a:solidFill>
            <a:prstDash val="solid"/>
            <a:round/>
            <a:headEnd len="lg" w="lg" type="none"/>
            <a:tailEnd len="lg" w="lg" type="none"/>
          </a:ln>
        </p:spPr>
      </p:cxnSp>
      <p:sp>
        <p:nvSpPr>
          <p:cNvPr id="1055" name="Shape 1055"/>
          <p:cNvSpPr txBox="1"/>
          <p:nvPr>
            <p:ph idx="4294967295" type="ctrTitle"/>
          </p:nvPr>
        </p:nvSpPr>
        <p:spPr>
          <a:xfrm>
            <a:off x="685800" y="239210"/>
            <a:ext cx="7772400" cy="1159799"/>
          </a:xfrm>
          <a:prstGeom prst="rect">
            <a:avLst/>
          </a:prstGeom>
        </p:spPr>
        <p:txBody>
          <a:bodyPr anchorCtr="0" anchor="t" bIns="91425" lIns="91425" rIns="91425" tIns="91425">
            <a:noAutofit/>
          </a:bodyPr>
          <a:lstStyle/>
          <a:p>
            <a:pPr lvl="0" rtl="0" algn="ctr">
              <a:spcBef>
                <a:spcPts val="0"/>
              </a:spcBef>
              <a:buNone/>
            </a:pPr>
            <a:r>
              <a:rPr lang="en-GB"/>
              <a:t>Event handling is done in “hooks”</a:t>
            </a:r>
          </a:p>
        </p:txBody>
      </p:sp>
      <p:grpSp>
        <p:nvGrpSpPr>
          <p:cNvPr id="1056" name="Shape 1056"/>
          <p:cNvGrpSpPr/>
          <p:nvPr/>
        </p:nvGrpSpPr>
        <p:grpSpPr>
          <a:xfrm>
            <a:off x="2305025" y="1567800"/>
            <a:ext cx="1792150" cy="2856599"/>
            <a:chOff x="400025" y="1567800"/>
            <a:chExt cx="1792150" cy="2856599"/>
          </a:xfrm>
        </p:grpSpPr>
        <p:sp>
          <p:nvSpPr>
            <p:cNvPr id="1054" name="Shape 1054"/>
            <p:cNvSpPr/>
            <p:nvPr/>
          </p:nvSpPr>
          <p:spPr>
            <a:xfrm>
              <a:off x="1787775" y="28416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7" name="Shape 1057"/>
            <p:cNvSpPr/>
            <p:nvPr/>
          </p:nvSpPr>
          <p:spPr>
            <a:xfrm>
              <a:off x="400025" y="1567800"/>
              <a:ext cx="1612799" cy="28565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pic>
          <p:nvPicPr>
            <p:cNvPr id="1058" name="Shape 1058"/>
            <p:cNvPicPr preferRelativeResize="0"/>
            <p:nvPr/>
          </p:nvPicPr>
          <p:blipFill rotWithShape="1">
            <a:blip r:embed="rId3">
              <a:alphaModFix/>
            </a:blip>
            <a:srcRect b="36045" l="73805" r="17966" t="49006"/>
            <a:stretch/>
          </p:blipFill>
          <p:spPr>
            <a:xfrm>
              <a:off x="989585" y="2774536"/>
              <a:ext cx="433671" cy="443124"/>
            </a:xfrm>
            <a:prstGeom prst="rect">
              <a:avLst/>
            </a:prstGeom>
            <a:noFill/>
            <a:ln>
              <a:noFill/>
            </a:ln>
          </p:spPr>
        </p:pic>
        <p:sp>
          <p:nvSpPr>
            <p:cNvPr id="1059" name="Shape 1059"/>
            <p:cNvSpPr txBox="1"/>
            <p:nvPr/>
          </p:nvSpPr>
          <p:spPr>
            <a:xfrm>
              <a:off x="1579250" y="2858175"/>
              <a:ext cx="5381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mysql</a:t>
              </a:r>
            </a:p>
          </p:txBody>
        </p:sp>
      </p:grpSp>
      <p:grpSp>
        <p:nvGrpSpPr>
          <p:cNvPr id="1060" name="Shape 1060"/>
          <p:cNvGrpSpPr/>
          <p:nvPr/>
        </p:nvGrpSpPr>
        <p:grpSpPr>
          <a:xfrm>
            <a:off x="4683375" y="1567800"/>
            <a:ext cx="1828790" cy="2856599"/>
            <a:chOff x="6435975" y="1567800"/>
            <a:chExt cx="1828790" cy="2856599"/>
          </a:xfrm>
        </p:grpSpPr>
        <p:sp>
          <p:nvSpPr>
            <p:cNvPr id="1053" name="Shape 1053"/>
            <p:cNvSpPr/>
            <p:nvPr/>
          </p:nvSpPr>
          <p:spPr>
            <a:xfrm>
              <a:off x="6435975" y="2841675"/>
              <a:ext cx="404400" cy="404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1" name="Shape 1061"/>
            <p:cNvSpPr/>
            <p:nvPr/>
          </p:nvSpPr>
          <p:spPr>
            <a:xfrm>
              <a:off x="6651965" y="1567800"/>
              <a:ext cx="1612799" cy="28565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app</a:t>
              </a:r>
            </a:p>
          </p:txBody>
        </p:sp>
        <p:pic>
          <p:nvPicPr>
            <p:cNvPr id="1062" name="Shape 1062"/>
            <p:cNvPicPr preferRelativeResize="0"/>
            <p:nvPr/>
          </p:nvPicPr>
          <p:blipFill rotWithShape="1">
            <a:blip r:embed="rId3">
              <a:alphaModFix/>
            </a:blip>
            <a:srcRect b="36045" l="50073" r="41697" t="49006"/>
            <a:stretch/>
          </p:blipFill>
          <p:spPr>
            <a:xfrm>
              <a:off x="7241535" y="2774536"/>
              <a:ext cx="433671" cy="443124"/>
            </a:xfrm>
            <a:prstGeom prst="rect">
              <a:avLst/>
            </a:prstGeom>
            <a:noFill/>
            <a:ln>
              <a:noFill/>
            </a:ln>
          </p:spPr>
        </p:pic>
        <p:sp>
          <p:nvSpPr>
            <p:cNvPr id="1063" name="Shape 1063"/>
            <p:cNvSpPr txBox="1"/>
            <p:nvPr/>
          </p:nvSpPr>
          <p:spPr>
            <a:xfrm>
              <a:off x="6608450" y="2858175"/>
              <a:ext cx="538199" cy="377399"/>
            </a:xfrm>
            <a:prstGeom prst="rect">
              <a:avLst/>
            </a:prstGeom>
            <a:noFill/>
            <a:ln>
              <a:noFill/>
            </a:ln>
          </p:spPr>
          <p:txBody>
            <a:bodyPr anchorCtr="0" anchor="t" bIns="91425" lIns="91425" rIns="91425" tIns="91425">
              <a:noAutofit/>
            </a:bodyPr>
            <a:lstStyle/>
            <a:p>
              <a:pPr lvl="0" rtl="0">
                <a:spcBef>
                  <a:spcPts val="0"/>
                </a:spcBef>
                <a:buNone/>
              </a:pPr>
              <a:r>
                <a:rPr lang="en-GB" sz="1000">
                  <a:latin typeface="Ubuntu Mono"/>
                  <a:ea typeface="Ubuntu Mono"/>
                  <a:cs typeface="Ubuntu Mono"/>
                  <a:sym typeface="Ubuntu Mono"/>
                </a:rPr>
                <a:t>mysql</a:t>
              </a:r>
            </a:p>
          </p:txBody>
        </p:sp>
      </p:grpSp>
      <p:sp>
        <p:nvSpPr>
          <p:cNvPr id="1064" name="Shape 1064"/>
          <p:cNvSpPr txBox="1"/>
          <p:nvPr/>
        </p:nvSpPr>
        <p:spPr>
          <a:xfrm>
            <a:off x="166100" y="1496675"/>
            <a:ext cx="2102099" cy="3003899"/>
          </a:xfrm>
          <a:prstGeom prst="rect">
            <a:avLst/>
          </a:prstGeom>
          <a:noFill/>
          <a:ln>
            <a:noFill/>
          </a:ln>
        </p:spPr>
        <p:txBody>
          <a:bodyPr anchorCtr="0" anchor="t" bIns="91425" lIns="91425" rIns="91425" tIns="91425">
            <a:noAutofit/>
          </a:bodyPr>
          <a:lstStyle/>
          <a:p>
            <a:pPr lvl="0" rtl="0">
              <a:spcBef>
                <a:spcPts val="0"/>
              </a:spcBef>
              <a:buNone/>
            </a:pPr>
            <a:r>
              <a:rPr lang="en-GB">
                <a:solidFill>
                  <a:srgbClr val="B4B4B4"/>
                </a:solidFill>
                <a:latin typeface="Ubuntu Mono"/>
                <a:ea typeface="Ubuntu Mono"/>
                <a:cs typeface="Ubuntu Mono"/>
                <a:sym typeface="Ubuntu Mono"/>
              </a:rPr>
              <a:t>build</a:t>
            </a:r>
          </a:p>
          <a:p>
            <a:pPr lvl="0" rtl="0">
              <a:spcBef>
                <a:spcPts val="0"/>
              </a:spcBef>
              <a:buNone/>
            </a:pPr>
            <a:r>
              <a:rPr lang="en-GB">
                <a:solidFill>
                  <a:srgbClr val="B4B4B4"/>
                </a:solidFill>
                <a:latin typeface="Ubuntu Mono"/>
                <a:ea typeface="Ubuntu Mono"/>
                <a:cs typeface="Ubuntu Mono"/>
                <a:sym typeface="Ubuntu Mono"/>
              </a:rPr>
              <a:t>install</a:t>
            </a:r>
          </a:p>
          <a:p>
            <a:pPr lvl="0" rtl="0">
              <a:spcBef>
                <a:spcPts val="0"/>
              </a:spcBef>
              <a:buNone/>
            </a:pPr>
            <a:r>
              <a:rPr lang="en-GB">
                <a:solidFill>
                  <a:srgbClr val="B4B4B4"/>
                </a:solidFill>
                <a:latin typeface="Ubuntu Mono"/>
                <a:ea typeface="Ubuntu Mono"/>
                <a:cs typeface="Ubuntu Mono"/>
                <a:sym typeface="Ubuntu Mono"/>
              </a:rPr>
              <a:t>upgrade</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health</a:t>
            </a:r>
          </a:p>
          <a:p>
            <a:pPr lvl="0" rtl="0">
              <a:spcBef>
                <a:spcPts val="0"/>
              </a:spcBef>
              <a:buNone/>
            </a:pPr>
            <a:r>
              <a:rPr lang="en-GB">
                <a:solidFill>
                  <a:srgbClr val="B4B4B4"/>
                </a:solidFill>
                <a:latin typeface="Ubuntu Mono"/>
                <a:ea typeface="Ubuntu Mono"/>
                <a:cs typeface="Ubuntu Mono"/>
                <a:sym typeface="Ubuntu Mono"/>
              </a:rPr>
              <a:t>syslog-relation-join</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syslog-relation-leave</a:t>
            </a:r>
            <a:br>
              <a:rPr lang="en-GB">
                <a:solidFill>
                  <a:srgbClr val="B4B4B4"/>
                </a:solidFill>
                <a:latin typeface="Ubuntu Mono"/>
                <a:ea typeface="Ubuntu Mono"/>
                <a:cs typeface="Ubuntu Mono"/>
                <a:sym typeface="Ubuntu Mono"/>
              </a:rPr>
            </a:br>
            <a:r>
              <a:rPr lang="en-GB">
                <a:solidFill>
                  <a:srgbClr val="DD4814"/>
                </a:solidFill>
                <a:latin typeface="Ubuntu Mono"/>
                <a:ea typeface="Ubuntu Mono"/>
                <a:cs typeface="Ubuntu Mono"/>
                <a:sym typeface="Ubuntu Mono"/>
              </a:rPr>
              <a:t>mysql-relation-join</a:t>
            </a:r>
          </a:p>
          <a:p>
            <a:pPr lvl="0" rtl="0">
              <a:spcBef>
                <a:spcPts val="0"/>
              </a:spcBef>
              <a:buNone/>
            </a:pPr>
            <a:r>
              <a:rPr lang="en-GB">
                <a:solidFill>
                  <a:srgbClr val="DD4814"/>
                </a:solidFill>
                <a:latin typeface="Ubuntu Mono"/>
                <a:ea typeface="Ubuntu Mono"/>
                <a:cs typeface="Ubuntu Mono"/>
                <a:sym typeface="Ubuntu Mono"/>
              </a:rPr>
              <a:t>mysql-relation-leave</a:t>
            </a:r>
          </a:p>
          <a:p>
            <a:pPr lvl="0" rtl="0">
              <a:spcBef>
                <a:spcPts val="0"/>
              </a:spcBef>
              <a:buClr>
                <a:schemeClr val="dk1"/>
              </a:buClr>
              <a:buFont typeface="Arial"/>
              <a:buNone/>
            </a:pPr>
            <a:r>
              <a:rPr lang="en-GB">
                <a:solidFill>
                  <a:srgbClr val="B4B4B4"/>
                </a:solidFill>
                <a:latin typeface="Ubuntu Mono"/>
                <a:ea typeface="Ubuntu Mono"/>
                <a:cs typeface="Ubuntu Mono"/>
                <a:sym typeface="Ubuntu Mono"/>
              </a:rPr>
              <a:t>slave-relation-join</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slave-relation-leave</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scale</a:t>
            </a:r>
          </a:p>
          <a:p>
            <a:pPr lvl="0" rtl="0">
              <a:spcBef>
                <a:spcPts val="0"/>
              </a:spcBef>
              <a:buNone/>
            </a:pPr>
            <a:r>
              <a:rPr lang="en-GB">
                <a:solidFill>
                  <a:srgbClr val="B4B4B4"/>
                </a:solidFill>
                <a:latin typeface="Ubuntu Mono"/>
                <a:ea typeface="Ubuntu Mono"/>
                <a:cs typeface="Ubuntu Mono"/>
                <a:sym typeface="Ubuntu Mono"/>
              </a:rPr>
              <a:t>stop</a:t>
            </a:r>
          </a:p>
        </p:txBody>
      </p:sp>
      <p:sp>
        <p:nvSpPr>
          <p:cNvPr id="1065" name="Shape 1065"/>
          <p:cNvSpPr txBox="1"/>
          <p:nvPr/>
        </p:nvSpPr>
        <p:spPr>
          <a:xfrm>
            <a:off x="6786850" y="1496675"/>
            <a:ext cx="2291699" cy="3003899"/>
          </a:xfrm>
          <a:prstGeom prst="rect">
            <a:avLst/>
          </a:prstGeom>
          <a:noFill/>
          <a:ln>
            <a:noFill/>
          </a:ln>
        </p:spPr>
        <p:txBody>
          <a:bodyPr anchorCtr="0" anchor="t" bIns="91425" lIns="91425" rIns="91425" tIns="91425">
            <a:noAutofit/>
          </a:bodyPr>
          <a:lstStyle/>
          <a:p>
            <a:pPr lvl="0" rtl="0">
              <a:spcBef>
                <a:spcPts val="0"/>
              </a:spcBef>
              <a:buNone/>
            </a:pPr>
            <a:r>
              <a:rPr lang="en-GB">
                <a:solidFill>
                  <a:srgbClr val="B4B4B4"/>
                </a:solidFill>
                <a:latin typeface="Ubuntu Mono"/>
                <a:ea typeface="Ubuntu Mono"/>
                <a:cs typeface="Ubuntu Mono"/>
                <a:sym typeface="Ubuntu Mono"/>
              </a:rPr>
              <a:t>build</a:t>
            </a:r>
          </a:p>
          <a:p>
            <a:pPr lvl="0" rtl="0">
              <a:spcBef>
                <a:spcPts val="0"/>
              </a:spcBef>
              <a:buNone/>
            </a:pPr>
            <a:r>
              <a:rPr lang="en-GB">
                <a:solidFill>
                  <a:srgbClr val="B4B4B4"/>
                </a:solidFill>
                <a:latin typeface="Ubuntu Mono"/>
                <a:ea typeface="Ubuntu Mono"/>
                <a:cs typeface="Ubuntu Mono"/>
                <a:sym typeface="Ubuntu Mono"/>
              </a:rPr>
              <a:t>install</a:t>
            </a:r>
          </a:p>
          <a:p>
            <a:pPr lvl="0" rtl="0">
              <a:spcBef>
                <a:spcPts val="0"/>
              </a:spcBef>
              <a:buNone/>
            </a:pPr>
            <a:r>
              <a:rPr lang="en-GB">
                <a:solidFill>
                  <a:srgbClr val="B4B4B4"/>
                </a:solidFill>
                <a:latin typeface="Ubuntu Mono"/>
                <a:ea typeface="Ubuntu Mono"/>
                <a:cs typeface="Ubuntu Mono"/>
                <a:sym typeface="Ubuntu Mono"/>
              </a:rPr>
              <a:t>upgrade</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health</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http-relation-join</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http-relation-leave</a:t>
            </a:r>
          </a:p>
          <a:p>
            <a:pPr lvl="0" rtl="0">
              <a:spcBef>
                <a:spcPts val="0"/>
              </a:spcBef>
              <a:buNone/>
            </a:pPr>
            <a:r>
              <a:rPr lang="en-GB">
                <a:solidFill>
                  <a:srgbClr val="DD4814"/>
                </a:solidFill>
                <a:latin typeface="Ubuntu Mono"/>
                <a:ea typeface="Ubuntu Mono"/>
                <a:cs typeface="Ubuntu Mono"/>
                <a:sym typeface="Ubuntu Mono"/>
              </a:rPr>
              <a:t>mysql-relation-join</a:t>
            </a:r>
          </a:p>
          <a:p>
            <a:pPr lvl="0" rtl="0">
              <a:spcBef>
                <a:spcPts val="0"/>
              </a:spcBef>
              <a:buNone/>
            </a:pPr>
            <a:r>
              <a:rPr lang="en-GB">
                <a:solidFill>
                  <a:srgbClr val="DD4814"/>
                </a:solidFill>
                <a:latin typeface="Ubuntu Mono"/>
                <a:ea typeface="Ubuntu Mono"/>
                <a:cs typeface="Ubuntu Mono"/>
                <a:sym typeface="Ubuntu Mono"/>
              </a:rPr>
              <a:t>mysql-relation-leave</a:t>
            </a:r>
          </a:p>
          <a:p>
            <a:pPr lvl="0" rtl="0">
              <a:spcBef>
                <a:spcPts val="0"/>
              </a:spcBef>
              <a:buClr>
                <a:schemeClr val="dk1"/>
              </a:buClr>
              <a:buFont typeface="Arial"/>
              <a:buNone/>
            </a:pPr>
            <a:r>
              <a:rPr lang="en-GB">
                <a:solidFill>
                  <a:srgbClr val="B4B4B4"/>
                </a:solidFill>
                <a:latin typeface="Ubuntu Mono"/>
                <a:ea typeface="Ubuntu Mono"/>
                <a:cs typeface="Ubuntu Mono"/>
                <a:sym typeface="Ubuntu Mono"/>
              </a:rPr>
              <a:t>memcache-relation-join</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memcache-relation-leave</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jifs-relation-join</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jifs-relation-leave</a:t>
            </a: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scale</a:t>
            </a:r>
          </a:p>
          <a:p>
            <a:pPr lvl="0" rtl="0">
              <a:spcBef>
                <a:spcPts val="0"/>
              </a:spcBef>
              <a:buNone/>
            </a:pPr>
            <a:r>
              <a:rPr lang="en-GB">
                <a:solidFill>
                  <a:srgbClr val="B4B4B4"/>
                </a:solidFill>
                <a:latin typeface="Ubuntu Mono"/>
                <a:ea typeface="Ubuntu Mono"/>
                <a:cs typeface="Ubuntu Mono"/>
                <a:sym typeface="Ubuntu Mono"/>
              </a:rPr>
              <a:t>stop</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9" name="Shape 1069"/>
        <p:cNvGrpSpPr/>
        <p:nvPr/>
      </p:nvGrpSpPr>
      <p:grpSpPr>
        <a:xfrm>
          <a:off x="0" y="0"/>
          <a:ext cx="0" cy="0"/>
          <a:chOff x="0" y="0"/>
          <a:chExt cx="0" cy="0"/>
        </a:xfrm>
      </p:grpSpPr>
      <p:sp>
        <p:nvSpPr>
          <p:cNvPr id="1070" name="Shape 1070"/>
          <p:cNvSpPr/>
          <p:nvPr/>
        </p:nvSpPr>
        <p:spPr>
          <a:xfrm>
            <a:off x="600975" y="3220525"/>
            <a:ext cx="1618499" cy="16110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sp>
        <p:nvSpPr>
          <p:cNvPr id="1071" name="Shape 1071"/>
          <p:cNvSpPr/>
          <p:nvPr/>
        </p:nvSpPr>
        <p:spPr>
          <a:xfrm>
            <a:off x="2339425" y="1282700"/>
            <a:ext cx="1659900" cy="16110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cms</a:t>
            </a:r>
          </a:p>
        </p:txBody>
      </p:sp>
      <p:sp>
        <p:nvSpPr>
          <p:cNvPr id="1072" name="Shape 1072"/>
          <p:cNvSpPr/>
          <p:nvPr/>
        </p:nvSpPr>
        <p:spPr>
          <a:xfrm>
            <a:off x="4971050" y="1332400"/>
            <a:ext cx="1618499" cy="16110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logstash</a:t>
            </a:r>
          </a:p>
        </p:txBody>
      </p:sp>
      <p:sp>
        <p:nvSpPr>
          <p:cNvPr id="1073" name="Shape 1073"/>
          <p:cNvSpPr/>
          <p:nvPr/>
        </p:nvSpPr>
        <p:spPr>
          <a:xfrm>
            <a:off x="6331675" y="3306750"/>
            <a:ext cx="1618499" cy="16110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hadoop</a:t>
            </a:r>
          </a:p>
        </p:txBody>
      </p:sp>
      <p:cxnSp>
        <p:nvCxnSpPr>
          <p:cNvPr id="1074" name="Shape 1074"/>
          <p:cNvCxnSpPr>
            <a:stCxn id="1071" idx="3"/>
            <a:endCxn id="1070" idx="7"/>
          </p:cNvCxnSpPr>
          <p:nvPr/>
        </p:nvCxnSpPr>
        <p:spPr>
          <a:xfrm flipH="1">
            <a:off x="1982511" y="2657774"/>
            <a:ext cx="600000" cy="798600"/>
          </a:xfrm>
          <a:prstGeom prst="straightConnector1">
            <a:avLst/>
          </a:prstGeom>
          <a:noFill/>
          <a:ln cap="flat" cmpd="sng" w="38100">
            <a:solidFill>
              <a:srgbClr val="FF9900"/>
            </a:solidFill>
            <a:prstDash val="solid"/>
            <a:round/>
            <a:headEnd len="lg" w="lg" type="none"/>
            <a:tailEnd len="lg" w="lg" type="none"/>
          </a:ln>
        </p:spPr>
      </p:cxnSp>
      <p:cxnSp>
        <p:nvCxnSpPr>
          <p:cNvPr id="1075" name="Shape 1075"/>
          <p:cNvCxnSpPr>
            <a:stCxn id="1071" idx="5"/>
            <a:endCxn id="1073" idx="1"/>
          </p:cNvCxnSpPr>
          <p:nvPr/>
        </p:nvCxnSpPr>
        <p:spPr>
          <a:xfrm>
            <a:off x="3756238" y="2657774"/>
            <a:ext cx="2812500" cy="885000"/>
          </a:xfrm>
          <a:prstGeom prst="straightConnector1">
            <a:avLst/>
          </a:prstGeom>
          <a:noFill/>
          <a:ln cap="flat" cmpd="sng" w="38100">
            <a:solidFill>
              <a:srgbClr val="FF9900"/>
            </a:solidFill>
            <a:prstDash val="solid"/>
            <a:round/>
            <a:headEnd len="lg" w="lg" type="none"/>
            <a:tailEnd len="lg" w="lg" type="none"/>
          </a:ln>
        </p:spPr>
      </p:cxnSp>
      <p:cxnSp>
        <p:nvCxnSpPr>
          <p:cNvPr id="1076" name="Shape 1076"/>
          <p:cNvCxnSpPr>
            <a:stCxn id="1073" idx="2"/>
            <a:endCxn id="1070" idx="6"/>
          </p:cNvCxnSpPr>
          <p:nvPr/>
        </p:nvCxnSpPr>
        <p:spPr>
          <a:xfrm rot="10800000">
            <a:off x="2219575" y="4026150"/>
            <a:ext cx="4112100" cy="86100"/>
          </a:xfrm>
          <a:prstGeom prst="straightConnector1">
            <a:avLst/>
          </a:prstGeom>
          <a:noFill/>
          <a:ln cap="flat" cmpd="sng" w="38100">
            <a:solidFill>
              <a:srgbClr val="FF9900"/>
            </a:solidFill>
            <a:prstDash val="solid"/>
            <a:round/>
            <a:headEnd len="lg" w="lg" type="none"/>
            <a:tailEnd len="lg" w="lg" type="none"/>
          </a:ln>
        </p:spPr>
      </p:cxnSp>
      <p:cxnSp>
        <p:nvCxnSpPr>
          <p:cNvPr id="1077" name="Shape 1077"/>
          <p:cNvCxnSpPr>
            <a:stCxn id="1070" idx="6"/>
            <a:endCxn id="1072" idx="2"/>
          </p:cNvCxnSpPr>
          <p:nvPr/>
        </p:nvCxnSpPr>
        <p:spPr>
          <a:xfrm flipH="1" rot="10800000">
            <a:off x="2219474" y="2137825"/>
            <a:ext cx="2751599" cy="1888200"/>
          </a:xfrm>
          <a:prstGeom prst="straightConnector1">
            <a:avLst/>
          </a:prstGeom>
          <a:noFill/>
          <a:ln cap="flat" cmpd="sng" w="38100">
            <a:solidFill>
              <a:srgbClr val="FF9900"/>
            </a:solidFill>
            <a:prstDash val="solid"/>
            <a:round/>
            <a:headEnd len="lg" w="lg" type="none"/>
            <a:tailEnd len="lg" w="lg" type="none"/>
          </a:ln>
        </p:spPr>
      </p:cxnSp>
      <p:cxnSp>
        <p:nvCxnSpPr>
          <p:cNvPr id="1078" name="Shape 1078"/>
          <p:cNvCxnSpPr>
            <a:stCxn id="1073" idx="0"/>
            <a:endCxn id="1072" idx="5"/>
          </p:cNvCxnSpPr>
          <p:nvPr/>
        </p:nvCxnSpPr>
        <p:spPr>
          <a:xfrm rot="10800000">
            <a:off x="6352524" y="2707350"/>
            <a:ext cx="788400" cy="599400"/>
          </a:xfrm>
          <a:prstGeom prst="straightConnector1">
            <a:avLst/>
          </a:prstGeom>
          <a:noFill/>
          <a:ln cap="flat" cmpd="sng" w="38100">
            <a:solidFill>
              <a:srgbClr val="FF9900"/>
            </a:solidFill>
            <a:prstDash val="solid"/>
            <a:round/>
            <a:headEnd len="lg" w="lg" type="none"/>
            <a:tailEnd len="lg" w="lg" type="none"/>
          </a:ln>
        </p:spPr>
      </p:cxnSp>
      <p:sp>
        <p:nvSpPr>
          <p:cNvPr id="1079" name="Shape 1079"/>
          <p:cNvSpPr txBox="1"/>
          <p:nvPr>
            <p:ph idx="4294967295" type="ctrTitle"/>
          </p:nvPr>
        </p:nvSpPr>
        <p:spPr>
          <a:xfrm>
            <a:off x="381000" y="287950"/>
            <a:ext cx="8256299" cy="1159799"/>
          </a:xfrm>
          <a:prstGeom prst="rect">
            <a:avLst/>
          </a:prstGeom>
        </p:spPr>
        <p:txBody>
          <a:bodyPr anchorCtr="0" anchor="t" bIns="91425" lIns="91425" rIns="91425" tIns="91425">
            <a:noAutofit/>
          </a:bodyPr>
          <a:lstStyle/>
          <a:p>
            <a:pPr lvl="0" rtl="0" algn="ctr">
              <a:spcBef>
                <a:spcPts val="0"/>
              </a:spcBef>
              <a:buNone/>
            </a:pPr>
            <a:r>
              <a:rPr lang="en-GB"/>
              <a:t>Model simply describes complex topologies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x="0" y="0"/>
          <a:ext cx="0" cy="0"/>
          <a:chOff x="0" y="0"/>
          <a:chExt cx="0" cy="0"/>
        </a:xfrm>
      </p:grpSpPr>
      <p:sp>
        <p:nvSpPr>
          <p:cNvPr id="1084" name="Shape 1084"/>
          <p:cNvSpPr/>
          <p:nvPr/>
        </p:nvSpPr>
        <p:spPr>
          <a:xfrm>
            <a:off x="1194925" y="1384300"/>
            <a:ext cx="1285499" cy="29843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sp>
        <p:nvSpPr>
          <p:cNvPr id="1085" name="Shape 1085"/>
          <p:cNvSpPr/>
          <p:nvPr/>
        </p:nvSpPr>
        <p:spPr>
          <a:xfrm>
            <a:off x="6236175" y="1384400"/>
            <a:ext cx="1285499" cy="2984399"/>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cms</a:t>
            </a:r>
          </a:p>
        </p:txBody>
      </p:sp>
      <p:cxnSp>
        <p:nvCxnSpPr>
          <p:cNvPr id="1086" name="Shape 1086"/>
          <p:cNvCxnSpPr>
            <a:stCxn id="1085" idx="2"/>
            <a:endCxn id="1084" idx="6"/>
          </p:cNvCxnSpPr>
          <p:nvPr/>
        </p:nvCxnSpPr>
        <p:spPr>
          <a:xfrm rot="10800000">
            <a:off x="2480475" y="2876599"/>
            <a:ext cx="3755700" cy="0"/>
          </a:xfrm>
          <a:prstGeom prst="straightConnector1">
            <a:avLst/>
          </a:prstGeom>
          <a:noFill/>
          <a:ln cap="flat" cmpd="sng" w="38100">
            <a:solidFill>
              <a:srgbClr val="FF9900"/>
            </a:solidFill>
            <a:prstDash val="solid"/>
            <a:round/>
            <a:headEnd len="lg" w="lg" type="none"/>
            <a:tailEnd len="lg" w="lg" type="none"/>
          </a:ln>
        </p:spPr>
      </p:cxnSp>
      <p:sp>
        <p:nvSpPr>
          <p:cNvPr id="1087" name="Shape 1087"/>
          <p:cNvSpPr txBox="1"/>
          <p:nvPr>
            <p:ph idx="4294967295" type="ctrTitle"/>
          </p:nvPr>
        </p:nvSpPr>
        <p:spPr>
          <a:xfrm>
            <a:off x="381000" y="287950"/>
            <a:ext cx="8399700" cy="1159799"/>
          </a:xfrm>
          <a:prstGeom prst="rect">
            <a:avLst/>
          </a:prstGeom>
        </p:spPr>
        <p:txBody>
          <a:bodyPr anchorCtr="0" anchor="t" bIns="91425" lIns="91425" rIns="91425" tIns="91425">
            <a:noAutofit/>
          </a:bodyPr>
          <a:lstStyle/>
          <a:p>
            <a:pPr lvl="0" rtl="0" algn="ctr">
              <a:spcBef>
                <a:spcPts val="0"/>
              </a:spcBef>
              <a:buNone/>
            </a:pPr>
            <a:r>
              <a:rPr lang="en-GB"/>
              <a:t>Apps can be scaled across many “units”</a:t>
            </a:r>
          </a:p>
        </p:txBody>
      </p:sp>
      <p:grpSp>
        <p:nvGrpSpPr>
          <p:cNvPr id="1088" name="Shape 1088"/>
          <p:cNvGrpSpPr/>
          <p:nvPr/>
        </p:nvGrpSpPr>
        <p:grpSpPr>
          <a:xfrm>
            <a:off x="2003275" y="1828800"/>
            <a:ext cx="4710000" cy="2077200"/>
            <a:chOff x="2308075" y="1524000"/>
            <a:chExt cx="4710000" cy="2077200"/>
          </a:xfrm>
        </p:grpSpPr>
        <p:cxnSp>
          <p:nvCxnSpPr>
            <p:cNvPr id="1089" name="Shape 1089"/>
            <p:cNvCxnSpPr>
              <a:stCxn id="1090" idx="6"/>
              <a:endCxn id="1091" idx="2"/>
            </p:cNvCxnSpPr>
            <p:nvPr/>
          </p:nvCxnSpPr>
          <p:spPr>
            <a:xfrm>
              <a:off x="2308075" y="1524000"/>
              <a:ext cx="4710000" cy="53100"/>
            </a:xfrm>
            <a:prstGeom prst="straightConnector1">
              <a:avLst/>
            </a:prstGeom>
            <a:noFill/>
            <a:ln cap="flat" cmpd="sng" w="9525">
              <a:solidFill>
                <a:srgbClr val="DD4814"/>
              </a:solidFill>
              <a:prstDash val="solid"/>
              <a:round/>
              <a:headEnd len="lg" w="lg" type="none"/>
              <a:tailEnd len="lg" w="lg" type="none"/>
            </a:ln>
          </p:spPr>
        </p:cxnSp>
        <p:cxnSp>
          <p:nvCxnSpPr>
            <p:cNvPr id="1092" name="Shape 1092"/>
            <p:cNvCxnSpPr>
              <a:stCxn id="1090" idx="6"/>
              <a:endCxn id="1093" idx="2"/>
            </p:cNvCxnSpPr>
            <p:nvPr/>
          </p:nvCxnSpPr>
          <p:spPr>
            <a:xfrm>
              <a:off x="2308075" y="1524000"/>
              <a:ext cx="4710000" cy="666000"/>
            </a:xfrm>
            <a:prstGeom prst="straightConnector1">
              <a:avLst/>
            </a:prstGeom>
            <a:noFill/>
            <a:ln cap="flat" cmpd="sng" w="9525">
              <a:solidFill>
                <a:srgbClr val="DD4814"/>
              </a:solidFill>
              <a:prstDash val="solid"/>
              <a:round/>
              <a:headEnd len="lg" w="lg" type="none"/>
              <a:tailEnd len="lg" w="lg" type="none"/>
            </a:ln>
          </p:spPr>
        </p:cxnSp>
        <p:cxnSp>
          <p:nvCxnSpPr>
            <p:cNvPr id="1094" name="Shape 1094"/>
            <p:cNvCxnSpPr>
              <a:stCxn id="1090" idx="6"/>
              <a:endCxn id="1095" idx="2"/>
            </p:cNvCxnSpPr>
            <p:nvPr/>
          </p:nvCxnSpPr>
          <p:spPr>
            <a:xfrm>
              <a:off x="2308075" y="1524000"/>
              <a:ext cx="4710000" cy="1447800"/>
            </a:xfrm>
            <a:prstGeom prst="straightConnector1">
              <a:avLst/>
            </a:prstGeom>
            <a:noFill/>
            <a:ln cap="flat" cmpd="sng" w="9525">
              <a:solidFill>
                <a:srgbClr val="DD4814"/>
              </a:solidFill>
              <a:prstDash val="solid"/>
              <a:round/>
              <a:headEnd len="lg" w="lg" type="none"/>
              <a:tailEnd len="lg" w="lg" type="none"/>
            </a:ln>
          </p:spPr>
        </p:cxnSp>
        <p:cxnSp>
          <p:nvCxnSpPr>
            <p:cNvPr id="1096" name="Shape 1096"/>
            <p:cNvCxnSpPr>
              <a:stCxn id="1090" idx="6"/>
              <a:endCxn id="1097" idx="2"/>
            </p:cNvCxnSpPr>
            <p:nvPr/>
          </p:nvCxnSpPr>
          <p:spPr>
            <a:xfrm>
              <a:off x="2308075" y="1524000"/>
              <a:ext cx="4710000" cy="2077200"/>
            </a:xfrm>
            <a:prstGeom prst="straightConnector1">
              <a:avLst/>
            </a:prstGeom>
            <a:noFill/>
            <a:ln cap="flat" cmpd="sng" w="9525">
              <a:solidFill>
                <a:srgbClr val="DD4814"/>
              </a:solidFill>
              <a:prstDash val="solid"/>
              <a:round/>
              <a:headEnd len="lg" w="lg" type="none"/>
              <a:tailEnd len="lg" w="lg" type="none"/>
            </a:ln>
          </p:spPr>
        </p:cxnSp>
        <p:cxnSp>
          <p:nvCxnSpPr>
            <p:cNvPr id="1098" name="Shape 1098"/>
            <p:cNvCxnSpPr>
              <a:stCxn id="1099" idx="6"/>
              <a:endCxn id="1095" idx="2"/>
            </p:cNvCxnSpPr>
            <p:nvPr/>
          </p:nvCxnSpPr>
          <p:spPr>
            <a:xfrm flipH="1" rot="10800000">
              <a:off x="2308075" y="2971800"/>
              <a:ext cx="4710000" cy="609600"/>
            </a:xfrm>
            <a:prstGeom prst="straightConnector1">
              <a:avLst/>
            </a:prstGeom>
            <a:noFill/>
            <a:ln cap="flat" cmpd="sng" w="9525">
              <a:solidFill>
                <a:srgbClr val="DD4814"/>
              </a:solidFill>
              <a:prstDash val="solid"/>
              <a:round/>
              <a:headEnd len="lg" w="lg" type="none"/>
              <a:tailEnd len="lg" w="lg" type="none"/>
            </a:ln>
          </p:spPr>
        </p:cxnSp>
        <p:cxnSp>
          <p:nvCxnSpPr>
            <p:cNvPr id="1100" name="Shape 1100"/>
            <p:cNvCxnSpPr>
              <a:stCxn id="1099" idx="6"/>
              <a:endCxn id="1091" idx="2"/>
            </p:cNvCxnSpPr>
            <p:nvPr/>
          </p:nvCxnSpPr>
          <p:spPr>
            <a:xfrm flipH="1" rot="10800000">
              <a:off x="2308075" y="1577100"/>
              <a:ext cx="4710000" cy="2004300"/>
            </a:xfrm>
            <a:prstGeom prst="straightConnector1">
              <a:avLst/>
            </a:prstGeom>
            <a:noFill/>
            <a:ln cap="flat" cmpd="sng" w="9525">
              <a:solidFill>
                <a:srgbClr val="DD4814"/>
              </a:solidFill>
              <a:prstDash val="solid"/>
              <a:round/>
              <a:headEnd len="lg" w="lg" type="none"/>
              <a:tailEnd len="lg" w="lg" type="none"/>
            </a:ln>
          </p:spPr>
        </p:cxnSp>
        <p:cxnSp>
          <p:nvCxnSpPr>
            <p:cNvPr id="1101" name="Shape 1101"/>
            <p:cNvCxnSpPr>
              <a:stCxn id="1099" idx="6"/>
              <a:endCxn id="1097" idx="2"/>
            </p:cNvCxnSpPr>
            <p:nvPr/>
          </p:nvCxnSpPr>
          <p:spPr>
            <a:xfrm>
              <a:off x="2308075" y="3581400"/>
              <a:ext cx="4710000" cy="19800"/>
            </a:xfrm>
            <a:prstGeom prst="straightConnector1">
              <a:avLst/>
            </a:prstGeom>
            <a:noFill/>
            <a:ln cap="flat" cmpd="sng" w="9525">
              <a:solidFill>
                <a:srgbClr val="DD4814"/>
              </a:solidFill>
              <a:prstDash val="solid"/>
              <a:round/>
              <a:headEnd len="lg" w="lg" type="none"/>
              <a:tailEnd len="lg" w="lg" type="none"/>
            </a:ln>
          </p:spPr>
        </p:cxnSp>
        <p:cxnSp>
          <p:nvCxnSpPr>
            <p:cNvPr id="1102" name="Shape 1102"/>
            <p:cNvCxnSpPr>
              <a:stCxn id="1099" idx="6"/>
              <a:endCxn id="1093" idx="2"/>
            </p:cNvCxnSpPr>
            <p:nvPr/>
          </p:nvCxnSpPr>
          <p:spPr>
            <a:xfrm flipH="1" rot="10800000">
              <a:off x="2308075" y="2190000"/>
              <a:ext cx="4710000" cy="1391400"/>
            </a:xfrm>
            <a:prstGeom prst="straightConnector1">
              <a:avLst/>
            </a:prstGeom>
            <a:noFill/>
            <a:ln cap="flat" cmpd="sng" w="9525">
              <a:solidFill>
                <a:srgbClr val="DD4814"/>
              </a:solidFill>
              <a:prstDash val="solid"/>
              <a:round/>
              <a:headEnd len="lg" w="lg" type="none"/>
              <a:tailEnd len="lg" w="lg" type="none"/>
            </a:ln>
          </p:spPr>
        </p:cxnSp>
      </p:grpSp>
      <p:pic>
        <p:nvPicPr>
          <p:cNvPr id="1103" name="Shape 1103"/>
          <p:cNvPicPr preferRelativeResize="0"/>
          <p:nvPr/>
        </p:nvPicPr>
        <p:blipFill rotWithShape="1">
          <a:blip r:embed="rId3">
            <a:alphaModFix/>
          </a:blip>
          <a:srcRect b="36045" l="73805" r="17966" t="49006"/>
          <a:stretch/>
        </p:blipFill>
        <p:spPr>
          <a:xfrm>
            <a:off x="1540169" y="1608625"/>
            <a:ext cx="433671" cy="443124"/>
          </a:xfrm>
          <a:prstGeom prst="rect">
            <a:avLst/>
          </a:prstGeom>
          <a:noFill/>
          <a:ln>
            <a:noFill/>
          </a:ln>
        </p:spPr>
      </p:pic>
      <p:pic>
        <p:nvPicPr>
          <p:cNvPr id="1104" name="Shape 1104"/>
          <p:cNvPicPr preferRelativeResize="0"/>
          <p:nvPr/>
        </p:nvPicPr>
        <p:blipFill rotWithShape="1">
          <a:blip r:embed="rId3">
            <a:alphaModFix/>
          </a:blip>
          <a:srcRect b="36045" l="73805" r="17966" t="49006"/>
          <a:stretch/>
        </p:blipFill>
        <p:spPr>
          <a:xfrm>
            <a:off x="1563080" y="3085064"/>
            <a:ext cx="433671" cy="443124"/>
          </a:xfrm>
          <a:prstGeom prst="rect">
            <a:avLst/>
          </a:prstGeom>
          <a:noFill/>
          <a:ln>
            <a:noFill/>
          </a:ln>
        </p:spPr>
      </p:pic>
      <p:pic>
        <p:nvPicPr>
          <p:cNvPr id="1105" name="Shape 1105"/>
          <p:cNvPicPr preferRelativeResize="0"/>
          <p:nvPr/>
        </p:nvPicPr>
        <p:blipFill rotWithShape="1">
          <a:blip r:embed="rId3">
            <a:alphaModFix/>
          </a:blip>
          <a:srcRect b="36045" l="73805" r="17966" t="49006"/>
          <a:stretch/>
        </p:blipFill>
        <p:spPr>
          <a:xfrm>
            <a:off x="1553364" y="3666026"/>
            <a:ext cx="433671" cy="443124"/>
          </a:xfrm>
          <a:prstGeom prst="rect">
            <a:avLst/>
          </a:prstGeom>
          <a:noFill/>
          <a:ln>
            <a:noFill/>
          </a:ln>
        </p:spPr>
      </p:pic>
      <p:sp>
        <p:nvSpPr>
          <p:cNvPr id="1106" name="Shape 1106"/>
          <p:cNvSpPr txBox="1"/>
          <p:nvPr/>
        </p:nvSpPr>
        <p:spPr>
          <a:xfrm>
            <a:off x="1022350" y="4465375"/>
            <a:ext cx="1705499" cy="609599"/>
          </a:xfrm>
          <a:prstGeom prst="rect">
            <a:avLst/>
          </a:prstGeom>
          <a:noFill/>
          <a:ln>
            <a:noFill/>
          </a:ln>
        </p:spPr>
        <p:txBody>
          <a:bodyPr anchorCtr="0" anchor="t" bIns="91425" lIns="91425" rIns="91425" tIns="91425">
            <a:noAutofit/>
          </a:bodyPr>
          <a:lstStyle/>
          <a:p>
            <a:pPr lvl="0" rtl="0" algn="ctr">
              <a:spcBef>
                <a:spcPts val="0"/>
              </a:spcBef>
              <a:buNone/>
            </a:pPr>
            <a:r>
              <a:rPr lang="en-GB">
                <a:solidFill>
                  <a:srgbClr val="333333"/>
                </a:solidFill>
                <a:latin typeface="Ubuntu"/>
                <a:ea typeface="Ubuntu"/>
                <a:cs typeface="Ubuntu"/>
                <a:sym typeface="Ubuntu"/>
              </a:rPr>
              <a:t>peers</a:t>
            </a:r>
          </a:p>
        </p:txBody>
      </p:sp>
      <p:pic>
        <p:nvPicPr>
          <p:cNvPr id="1107" name="Shape 1107"/>
          <p:cNvPicPr preferRelativeResize="0"/>
          <p:nvPr/>
        </p:nvPicPr>
        <p:blipFill rotWithShape="1">
          <a:blip r:embed="rId3">
            <a:alphaModFix/>
          </a:blip>
          <a:srcRect b="36045" l="50073" r="41697" t="49006"/>
          <a:stretch/>
        </p:blipFill>
        <p:spPr>
          <a:xfrm>
            <a:off x="6713285" y="1664550"/>
            <a:ext cx="433671" cy="443124"/>
          </a:xfrm>
          <a:prstGeom prst="rect">
            <a:avLst/>
          </a:prstGeom>
          <a:noFill/>
          <a:ln>
            <a:noFill/>
          </a:ln>
        </p:spPr>
      </p:pic>
      <p:pic>
        <p:nvPicPr>
          <p:cNvPr id="1108" name="Shape 1108"/>
          <p:cNvPicPr preferRelativeResize="0"/>
          <p:nvPr/>
        </p:nvPicPr>
        <p:blipFill rotWithShape="1">
          <a:blip r:embed="rId3">
            <a:alphaModFix/>
          </a:blip>
          <a:srcRect b="36045" l="50073" r="41697" t="49006"/>
          <a:stretch/>
        </p:blipFill>
        <p:spPr>
          <a:xfrm>
            <a:off x="6713285" y="2274150"/>
            <a:ext cx="433671" cy="443124"/>
          </a:xfrm>
          <a:prstGeom prst="rect">
            <a:avLst/>
          </a:prstGeom>
          <a:noFill/>
          <a:ln>
            <a:noFill/>
          </a:ln>
        </p:spPr>
      </p:pic>
      <p:pic>
        <p:nvPicPr>
          <p:cNvPr id="1109" name="Shape 1109"/>
          <p:cNvPicPr preferRelativeResize="0"/>
          <p:nvPr/>
        </p:nvPicPr>
        <p:blipFill rotWithShape="1">
          <a:blip r:embed="rId3">
            <a:alphaModFix/>
          </a:blip>
          <a:srcRect b="36045" l="50073" r="41697" t="49006"/>
          <a:stretch/>
        </p:blipFill>
        <p:spPr>
          <a:xfrm>
            <a:off x="6713285" y="3053334"/>
            <a:ext cx="433671" cy="443124"/>
          </a:xfrm>
          <a:prstGeom prst="rect">
            <a:avLst/>
          </a:prstGeom>
          <a:noFill/>
          <a:ln>
            <a:noFill/>
          </a:ln>
        </p:spPr>
      </p:pic>
      <p:pic>
        <p:nvPicPr>
          <p:cNvPr id="1110" name="Shape 1110"/>
          <p:cNvPicPr preferRelativeResize="0"/>
          <p:nvPr/>
        </p:nvPicPr>
        <p:blipFill rotWithShape="1">
          <a:blip r:embed="rId3">
            <a:alphaModFix/>
          </a:blip>
          <a:srcRect b="36045" l="50073" r="41697" t="49006"/>
          <a:stretch/>
        </p:blipFill>
        <p:spPr>
          <a:xfrm>
            <a:off x="6713285" y="3674389"/>
            <a:ext cx="433671" cy="443124"/>
          </a:xfrm>
          <a:prstGeom prst="rect">
            <a:avLst/>
          </a:prstGeom>
          <a:noFill/>
          <a:ln>
            <a:noFill/>
          </a:ln>
        </p:spPr>
      </p:pic>
      <p:pic>
        <p:nvPicPr>
          <p:cNvPr id="1111" name="Shape 1111"/>
          <p:cNvPicPr preferRelativeResize="0"/>
          <p:nvPr/>
        </p:nvPicPr>
        <p:blipFill rotWithShape="1">
          <a:blip r:embed="rId3">
            <a:alphaModFix/>
          </a:blip>
          <a:srcRect b="36045" l="73805" r="17966" t="49006"/>
          <a:stretch/>
        </p:blipFill>
        <p:spPr>
          <a:xfrm>
            <a:off x="1540169" y="2218225"/>
            <a:ext cx="433671" cy="443124"/>
          </a:xfrm>
          <a:prstGeom prst="rect">
            <a:avLst/>
          </a:prstGeom>
          <a:noFill/>
          <a:ln>
            <a:noFill/>
          </a:ln>
        </p:spPr>
      </p:pic>
      <p:sp>
        <p:nvSpPr>
          <p:cNvPr id="1112" name="Shape 1112"/>
          <p:cNvSpPr txBox="1"/>
          <p:nvPr/>
        </p:nvSpPr>
        <p:spPr>
          <a:xfrm>
            <a:off x="6051550" y="4465375"/>
            <a:ext cx="1705499" cy="609599"/>
          </a:xfrm>
          <a:prstGeom prst="rect">
            <a:avLst/>
          </a:prstGeom>
          <a:noFill/>
          <a:ln>
            <a:noFill/>
          </a:ln>
        </p:spPr>
        <p:txBody>
          <a:bodyPr anchorCtr="0" anchor="t" bIns="91425" lIns="91425" rIns="91425" tIns="91425">
            <a:noAutofit/>
          </a:bodyPr>
          <a:lstStyle/>
          <a:p>
            <a:pPr lvl="0" rtl="0" algn="ctr">
              <a:spcBef>
                <a:spcPts val="0"/>
              </a:spcBef>
              <a:buNone/>
            </a:pPr>
            <a:r>
              <a:rPr lang="en-GB">
                <a:solidFill>
                  <a:srgbClr val="333333"/>
                </a:solidFill>
                <a:latin typeface="Ubuntu"/>
                <a:ea typeface="Ubuntu"/>
                <a:cs typeface="Ubuntu"/>
                <a:sym typeface="Ubuntu"/>
              </a:rPr>
              <a:t>counterparts</a:t>
            </a:r>
          </a:p>
        </p:txBody>
      </p:sp>
      <p:sp>
        <p:nvSpPr>
          <p:cNvPr id="1113" name="Shape 1113"/>
          <p:cNvSpPr txBox="1"/>
          <p:nvPr/>
        </p:nvSpPr>
        <p:spPr>
          <a:xfrm>
            <a:off x="154644" y="1496675"/>
            <a:ext cx="1028700" cy="3003899"/>
          </a:xfrm>
          <a:prstGeom prst="rect">
            <a:avLst/>
          </a:prstGeom>
          <a:noFill/>
          <a:ln>
            <a:noFill/>
          </a:ln>
        </p:spPr>
        <p:txBody>
          <a:bodyPr anchorCtr="0" anchor="t" bIns="91425" lIns="91425" rIns="91425" tIns="91425">
            <a:noAutofit/>
          </a:bodyPr>
          <a:lstStyle/>
          <a:p>
            <a:pPr lvl="0" rtl="0">
              <a:spcBef>
                <a:spcPts val="0"/>
              </a:spcBef>
              <a:buNone/>
            </a:pP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machine:1</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machine:3</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machine:6</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machine:7</a:t>
            </a:r>
          </a:p>
        </p:txBody>
      </p:sp>
      <p:sp>
        <p:nvSpPr>
          <p:cNvPr id="1114" name="Shape 1114"/>
          <p:cNvSpPr txBox="1"/>
          <p:nvPr/>
        </p:nvSpPr>
        <p:spPr>
          <a:xfrm>
            <a:off x="7577775" y="1496675"/>
            <a:ext cx="1500899" cy="3003899"/>
          </a:xfrm>
          <a:prstGeom prst="rect">
            <a:avLst/>
          </a:prstGeom>
          <a:noFill/>
          <a:ln>
            <a:noFill/>
          </a:ln>
        </p:spPr>
        <p:txBody>
          <a:bodyPr anchorCtr="0" anchor="t" bIns="91425" lIns="91425" rIns="91425" tIns="91425">
            <a:noAutofit/>
          </a:bodyPr>
          <a:lstStyle/>
          <a:p>
            <a:pPr lvl="0" rtl="0">
              <a:spcBef>
                <a:spcPts val="0"/>
              </a:spcBef>
              <a:buNone/>
            </a:pP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 9</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 16</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 8</a:t>
            </a: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br>
              <a:rPr lang="en-GB">
                <a:solidFill>
                  <a:srgbClr val="B4B4B4"/>
                </a:solidFill>
                <a:latin typeface="Ubuntu Mono"/>
                <a:ea typeface="Ubuntu Mono"/>
                <a:cs typeface="Ubuntu Mono"/>
                <a:sym typeface="Ubuntu Mono"/>
              </a:rPr>
            </a:br>
            <a:r>
              <a:rPr lang="en-GB">
                <a:solidFill>
                  <a:srgbClr val="B4B4B4"/>
                </a:solidFill>
                <a:latin typeface="Ubuntu Mono"/>
                <a:ea typeface="Ubuntu Mono"/>
                <a:cs typeface="Ubuntu Mono"/>
                <a:sym typeface="Ubuntu Mono"/>
              </a:rPr>
              <a:t>machine: 5</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8" name="Shape 1118"/>
        <p:cNvGrpSpPr/>
        <p:nvPr/>
      </p:nvGrpSpPr>
      <p:grpSpPr>
        <a:xfrm>
          <a:off x="0" y="0"/>
          <a:ext cx="0" cy="0"/>
          <a:chOff x="0" y="0"/>
          <a:chExt cx="0" cy="0"/>
        </a:xfrm>
      </p:grpSpPr>
      <p:sp>
        <p:nvSpPr>
          <p:cNvPr id="1119" name="Shape 1119"/>
          <p:cNvSpPr/>
          <p:nvPr/>
        </p:nvSpPr>
        <p:spPr>
          <a:xfrm>
            <a:off x="6236175" y="1384400"/>
            <a:ext cx="1285500" cy="29844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cms</a:t>
            </a:r>
          </a:p>
        </p:txBody>
      </p:sp>
      <p:sp>
        <p:nvSpPr>
          <p:cNvPr id="1120" name="Shape 1120"/>
          <p:cNvSpPr txBox="1"/>
          <p:nvPr>
            <p:ph idx="4294967295" type="ctrTitle"/>
          </p:nvPr>
        </p:nvSpPr>
        <p:spPr>
          <a:xfrm>
            <a:off x="381000" y="287950"/>
            <a:ext cx="8393400" cy="1159800"/>
          </a:xfrm>
          <a:prstGeom prst="rect">
            <a:avLst/>
          </a:prstGeom>
        </p:spPr>
        <p:txBody>
          <a:bodyPr anchorCtr="0" anchor="t" bIns="91425" lIns="91425" rIns="91425" tIns="91425">
            <a:noAutofit/>
          </a:bodyPr>
          <a:lstStyle/>
          <a:p>
            <a:pPr lvl="0" rtl="0" algn="ctr">
              <a:spcBef>
                <a:spcPts val="0"/>
              </a:spcBef>
              <a:buNone/>
            </a:pPr>
            <a:r>
              <a:rPr lang="en-GB"/>
              <a:t>Juju designates “leader” units for each app</a:t>
            </a:r>
          </a:p>
        </p:txBody>
      </p:sp>
      <p:sp>
        <p:nvSpPr>
          <p:cNvPr id="1121" name="Shape 1121"/>
          <p:cNvSpPr/>
          <p:nvPr/>
        </p:nvSpPr>
        <p:spPr>
          <a:xfrm>
            <a:off x="1976875" y="1815600"/>
            <a:ext cx="331200" cy="331200"/>
          </a:xfrm>
          <a:prstGeom prst="ellipse">
            <a:avLst/>
          </a:prstGeom>
          <a:solidFill>
            <a:srgbClr val="D9D9D9"/>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Ubuntu"/>
              <a:ea typeface="Ubuntu"/>
              <a:cs typeface="Ubuntu"/>
              <a:sym typeface="Ubuntu"/>
            </a:endParaRPr>
          </a:p>
        </p:txBody>
      </p:sp>
      <p:sp>
        <p:nvSpPr>
          <p:cNvPr id="1122" name="Shape 1122"/>
          <p:cNvSpPr/>
          <p:nvPr/>
        </p:nvSpPr>
        <p:spPr>
          <a:xfrm>
            <a:off x="1976875" y="2501400"/>
            <a:ext cx="331200" cy="331200"/>
          </a:xfrm>
          <a:prstGeom prst="ellipse">
            <a:avLst/>
          </a:prstGeom>
          <a:solidFill>
            <a:srgbClr val="D9D9D9"/>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Ubuntu"/>
              <a:ea typeface="Ubuntu"/>
              <a:cs typeface="Ubuntu"/>
              <a:sym typeface="Ubuntu"/>
            </a:endParaRPr>
          </a:p>
        </p:txBody>
      </p:sp>
      <p:sp>
        <p:nvSpPr>
          <p:cNvPr id="1123" name="Shape 1123"/>
          <p:cNvSpPr/>
          <p:nvPr/>
        </p:nvSpPr>
        <p:spPr>
          <a:xfrm>
            <a:off x="1976875" y="3263400"/>
            <a:ext cx="331200" cy="331200"/>
          </a:xfrm>
          <a:prstGeom prst="ellipse">
            <a:avLst/>
          </a:prstGeom>
          <a:solidFill>
            <a:srgbClr val="D9D9D9"/>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Ubuntu"/>
              <a:ea typeface="Ubuntu"/>
              <a:cs typeface="Ubuntu"/>
              <a:sym typeface="Ubuntu"/>
            </a:endParaRPr>
          </a:p>
        </p:txBody>
      </p:sp>
      <p:sp>
        <p:nvSpPr>
          <p:cNvPr id="1124" name="Shape 1124"/>
          <p:cNvSpPr/>
          <p:nvPr/>
        </p:nvSpPr>
        <p:spPr>
          <a:xfrm>
            <a:off x="1194925" y="1384300"/>
            <a:ext cx="1285500" cy="2984400"/>
          </a:xfrm>
          <a:prstGeom prst="ellipse">
            <a:avLst/>
          </a:prstGeom>
          <a:solidFill>
            <a:srgbClr val="F3F3F3"/>
          </a:solidFill>
          <a:ln cap="flat" cmpd="sng" w="9525">
            <a:solidFill>
              <a:srgbClr val="33333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db</a:t>
            </a:r>
          </a:p>
        </p:txBody>
      </p:sp>
      <p:cxnSp>
        <p:nvCxnSpPr>
          <p:cNvPr id="1125" name="Shape 1125"/>
          <p:cNvCxnSpPr>
            <a:stCxn id="1119" idx="2"/>
            <a:endCxn id="1124" idx="6"/>
          </p:cNvCxnSpPr>
          <p:nvPr/>
        </p:nvCxnSpPr>
        <p:spPr>
          <a:xfrm rot="10800000">
            <a:off x="2480475" y="2876600"/>
            <a:ext cx="3755700" cy="0"/>
          </a:xfrm>
          <a:prstGeom prst="straightConnector1">
            <a:avLst/>
          </a:prstGeom>
          <a:noFill/>
          <a:ln cap="flat" cmpd="sng" w="38100">
            <a:solidFill>
              <a:srgbClr val="FF9900"/>
            </a:solidFill>
            <a:prstDash val="solid"/>
            <a:round/>
            <a:headEnd len="lg" w="lg" type="none"/>
            <a:tailEnd len="lg" w="lg" type="none"/>
          </a:ln>
        </p:spPr>
      </p:cxnSp>
      <p:pic>
        <p:nvPicPr>
          <p:cNvPr id="1126" name="Shape 1126"/>
          <p:cNvPicPr preferRelativeResize="0"/>
          <p:nvPr/>
        </p:nvPicPr>
        <p:blipFill rotWithShape="1">
          <a:blip r:embed="rId3">
            <a:alphaModFix/>
          </a:blip>
          <a:srcRect b="36045" l="73805" r="17966" t="49006"/>
          <a:stretch/>
        </p:blipFill>
        <p:spPr>
          <a:xfrm>
            <a:off x="1540169" y="1608625"/>
            <a:ext cx="433671" cy="443124"/>
          </a:xfrm>
          <a:prstGeom prst="rect">
            <a:avLst/>
          </a:prstGeom>
          <a:noFill/>
          <a:ln>
            <a:noFill/>
          </a:ln>
        </p:spPr>
      </p:pic>
      <p:pic>
        <p:nvPicPr>
          <p:cNvPr id="1127" name="Shape 1127"/>
          <p:cNvPicPr preferRelativeResize="0"/>
          <p:nvPr/>
        </p:nvPicPr>
        <p:blipFill rotWithShape="1">
          <a:blip r:embed="rId3">
            <a:alphaModFix/>
          </a:blip>
          <a:srcRect b="36045" l="73805" r="17966" t="49006"/>
          <a:stretch/>
        </p:blipFill>
        <p:spPr>
          <a:xfrm>
            <a:off x="1563080" y="3085064"/>
            <a:ext cx="433671" cy="443123"/>
          </a:xfrm>
          <a:prstGeom prst="rect">
            <a:avLst/>
          </a:prstGeom>
          <a:noFill/>
          <a:ln>
            <a:noFill/>
          </a:ln>
        </p:spPr>
      </p:pic>
      <p:pic>
        <p:nvPicPr>
          <p:cNvPr id="1128" name="Shape 1128"/>
          <p:cNvPicPr preferRelativeResize="0"/>
          <p:nvPr/>
        </p:nvPicPr>
        <p:blipFill rotWithShape="1">
          <a:blip r:embed="rId3">
            <a:alphaModFix/>
          </a:blip>
          <a:srcRect b="36045" l="73805" r="17966" t="49006"/>
          <a:stretch/>
        </p:blipFill>
        <p:spPr>
          <a:xfrm>
            <a:off x="1553364" y="3666026"/>
            <a:ext cx="433671" cy="443123"/>
          </a:xfrm>
          <a:prstGeom prst="rect">
            <a:avLst/>
          </a:prstGeom>
          <a:noFill/>
          <a:ln>
            <a:noFill/>
          </a:ln>
        </p:spPr>
      </p:pic>
      <p:pic>
        <p:nvPicPr>
          <p:cNvPr id="1129" name="Shape 1129"/>
          <p:cNvPicPr preferRelativeResize="0"/>
          <p:nvPr/>
        </p:nvPicPr>
        <p:blipFill rotWithShape="1">
          <a:blip r:embed="rId3">
            <a:alphaModFix/>
          </a:blip>
          <a:srcRect b="36045" l="50073" r="41697" t="49006"/>
          <a:stretch/>
        </p:blipFill>
        <p:spPr>
          <a:xfrm>
            <a:off x="6713285" y="1664550"/>
            <a:ext cx="433672" cy="443124"/>
          </a:xfrm>
          <a:prstGeom prst="rect">
            <a:avLst/>
          </a:prstGeom>
          <a:noFill/>
          <a:ln>
            <a:noFill/>
          </a:ln>
        </p:spPr>
      </p:pic>
      <p:pic>
        <p:nvPicPr>
          <p:cNvPr id="1130" name="Shape 1130"/>
          <p:cNvPicPr preferRelativeResize="0"/>
          <p:nvPr/>
        </p:nvPicPr>
        <p:blipFill rotWithShape="1">
          <a:blip r:embed="rId3">
            <a:alphaModFix/>
          </a:blip>
          <a:srcRect b="36045" l="50073" r="41697" t="49006"/>
          <a:stretch/>
        </p:blipFill>
        <p:spPr>
          <a:xfrm>
            <a:off x="6713285" y="2274150"/>
            <a:ext cx="433672" cy="443124"/>
          </a:xfrm>
          <a:prstGeom prst="rect">
            <a:avLst/>
          </a:prstGeom>
          <a:noFill/>
          <a:ln>
            <a:noFill/>
          </a:ln>
        </p:spPr>
      </p:pic>
      <p:pic>
        <p:nvPicPr>
          <p:cNvPr id="1131" name="Shape 1131"/>
          <p:cNvPicPr preferRelativeResize="0"/>
          <p:nvPr/>
        </p:nvPicPr>
        <p:blipFill rotWithShape="1">
          <a:blip r:embed="rId3">
            <a:alphaModFix/>
          </a:blip>
          <a:srcRect b="36045" l="50073" r="41697" t="49006"/>
          <a:stretch/>
        </p:blipFill>
        <p:spPr>
          <a:xfrm>
            <a:off x="6713285" y="3053334"/>
            <a:ext cx="433672" cy="443124"/>
          </a:xfrm>
          <a:prstGeom prst="rect">
            <a:avLst/>
          </a:prstGeom>
          <a:noFill/>
          <a:ln>
            <a:noFill/>
          </a:ln>
        </p:spPr>
      </p:pic>
      <p:pic>
        <p:nvPicPr>
          <p:cNvPr id="1132" name="Shape 1132"/>
          <p:cNvPicPr preferRelativeResize="0"/>
          <p:nvPr/>
        </p:nvPicPr>
        <p:blipFill rotWithShape="1">
          <a:blip r:embed="rId3">
            <a:alphaModFix/>
          </a:blip>
          <a:srcRect b="36045" l="50073" r="41697" t="49006"/>
          <a:stretch/>
        </p:blipFill>
        <p:spPr>
          <a:xfrm>
            <a:off x="6713285" y="3674389"/>
            <a:ext cx="433672" cy="443123"/>
          </a:xfrm>
          <a:prstGeom prst="rect">
            <a:avLst/>
          </a:prstGeom>
          <a:noFill/>
          <a:ln>
            <a:noFill/>
          </a:ln>
        </p:spPr>
      </p:pic>
      <p:pic>
        <p:nvPicPr>
          <p:cNvPr id="1133" name="Shape 1133"/>
          <p:cNvPicPr preferRelativeResize="0"/>
          <p:nvPr/>
        </p:nvPicPr>
        <p:blipFill rotWithShape="1">
          <a:blip r:embed="rId3">
            <a:alphaModFix/>
          </a:blip>
          <a:srcRect b="36045" l="73805" r="17966" t="49006"/>
          <a:stretch/>
        </p:blipFill>
        <p:spPr>
          <a:xfrm>
            <a:off x="1540169" y="2218225"/>
            <a:ext cx="433671" cy="443124"/>
          </a:xfrm>
          <a:prstGeom prst="rect">
            <a:avLst/>
          </a:prstGeom>
          <a:noFill/>
          <a:ln>
            <a:noFill/>
          </a:ln>
        </p:spPr>
      </p:pic>
      <p:sp>
        <p:nvSpPr>
          <p:cNvPr id="1134" name="Shape 1134"/>
          <p:cNvSpPr/>
          <p:nvPr/>
        </p:nvSpPr>
        <p:spPr>
          <a:xfrm>
            <a:off x="1511545" y="3614344"/>
            <a:ext cx="543900" cy="543900"/>
          </a:xfrm>
          <a:prstGeom prst="donut">
            <a:avLst>
              <a:gd fmla="val 5366" name="adj"/>
            </a:avLst>
          </a:prstGeom>
          <a:solidFill>
            <a:srgbClr val="DD4814"/>
          </a:solidFill>
          <a:ln cap="flat" cmpd="sng" w="9525">
            <a:solidFill>
              <a:srgbClr val="99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5" name="Shape 1135"/>
          <p:cNvSpPr/>
          <p:nvPr/>
        </p:nvSpPr>
        <p:spPr>
          <a:xfrm>
            <a:off x="6657039" y="1597038"/>
            <a:ext cx="543900" cy="543900"/>
          </a:xfrm>
          <a:prstGeom prst="donut">
            <a:avLst>
              <a:gd fmla="val 6971" name="adj"/>
            </a:avLst>
          </a:prstGeom>
          <a:solidFill>
            <a:srgbClr val="DD4814"/>
          </a:solidFill>
          <a:ln cap="flat" cmpd="sng" w="9525">
            <a:solidFill>
              <a:srgbClr val="99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400"/>
                                        <p:tgtEl>
                                          <p:spTgt spid="1134"/>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sp>
        <p:nvSpPr>
          <p:cNvPr id="1140" name="Shape 1140"/>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bundles are the model</a:t>
            </a:r>
          </a:p>
        </p:txBody>
      </p:sp>
      <p:sp>
        <p:nvSpPr>
          <p:cNvPr id="1141" name="Shape 1141"/>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bundles are a static representation of the model</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 name="Shape 1145"/>
        <p:cNvGrpSpPr/>
        <p:nvPr/>
      </p:nvGrpSpPr>
      <p:grpSpPr>
        <a:xfrm>
          <a:off x="0" y="0"/>
          <a:ext cx="0" cy="0"/>
          <a:chOff x="0" y="0"/>
          <a:chExt cx="0" cy="0"/>
        </a:xfrm>
      </p:grpSpPr>
      <p:sp>
        <p:nvSpPr>
          <p:cNvPr id="1146" name="Shape 1146"/>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bundles are:</a:t>
            </a:r>
          </a:p>
        </p:txBody>
      </p:sp>
      <p:sp>
        <p:nvSpPr>
          <p:cNvPr id="1147" name="Shape 1147"/>
          <p:cNvSpPr txBox="1"/>
          <p:nvPr>
            <p:ph idx="1" type="body"/>
          </p:nvPr>
        </p:nvSpPr>
        <p:spPr>
          <a:xfrm>
            <a:off x="551550" y="1141600"/>
            <a:ext cx="8040900" cy="4002000"/>
          </a:xfrm>
          <a:prstGeom prst="rect">
            <a:avLst/>
          </a:prstGeom>
        </p:spPr>
        <p:txBody>
          <a:bodyPr anchorCtr="0" anchor="t" bIns="91425" lIns="91425" rIns="91425" tIns="91425">
            <a:noAutofit/>
          </a:bodyPr>
          <a:lstStyle/>
          <a:p>
            <a:pPr indent="-381000" lvl="0" marL="914400" rtl="0">
              <a:spcBef>
                <a:spcPts val="0"/>
              </a:spcBef>
              <a:buSzPct val="100000"/>
            </a:pPr>
            <a:r>
              <a:rPr lang="en-GB" sz="2400"/>
              <a:t>A collection of charms</a:t>
            </a:r>
          </a:p>
          <a:p>
            <a:pPr indent="-381000" lvl="0" marL="914400" rtl="0">
              <a:spcBef>
                <a:spcPts val="0"/>
              </a:spcBef>
              <a:buSzPct val="100000"/>
            </a:pPr>
            <a:r>
              <a:rPr lang="en-GB" sz="2400"/>
              <a:t>A list of relations</a:t>
            </a:r>
          </a:p>
          <a:p>
            <a:pPr indent="-381000" lvl="0" marL="914400" rtl="0">
              <a:spcBef>
                <a:spcPts val="0"/>
              </a:spcBef>
              <a:buSzPct val="100000"/>
            </a:pPr>
            <a:r>
              <a:rPr lang="en-GB" sz="2400"/>
              <a:t>The constraints of the systems</a:t>
            </a:r>
          </a:p>
          <a:p>
            <a:pPr indent="-381000" lvl="0" marL="914400" rtl="0">
              <a:spcBef>
                <a:spcPts val="0"/>
              </a:spcBef>
              <a:buSzPct val="100000"/>
            </a:pPr>
            <a:r>
              <a:rPr lang="en-GB" sz="2400"/>
              <a:t>The configuration of the charms</a:t>
            </a:r>
          </a:p>
          <a:p>
            <a:pPr lvl="0" rtl="0">
              <a:spcBef>
                <a:spcPts val="0"/>
              </a:spcBef>
              <a:buNone/>
            </a:pPr>
            <a:r>
              <a:t/>
            </a:r>
            <a:endParaRPr sz="2400"/>
          </a:p>
          <a:p>
            <a:pPr lvl="0" rtl="0">
              <a:spcBef>
                <a:spcPts val="0"/>
              </a:spcBef>
              <a:buNone/>
            </a:pPr>
            <a:r>
              <a:rPr lang="en-GB" sz="2400"/>
              <a:t>A bundle can be deployed in a single step.</a:t>
            </a:r>
          </a:p>
          <a:p>
            <a:pPr lvl="0">
              <a:spcBef>
                <a:spcPts val="0"/>
              </a:spcBef>
              <a:buNone/>
            </a:pPr>
            <a:r>
              <a:rPr lang="en-GB" sz="2400"/>
              <a:t>Bundles allow easy repeatability, and a way to share complex models with other people.</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1" name="Shape 1151"/>
        <p:cNvGrpSpPr/>
        <p:nvPr/>
      </p:nvGrpSpPr>
      <p:grpSpPr>
        <a:xfrm>
          <a:off x="0" y="0"/>
          <a:ext cx="0" cy="0"/>
          <a:chOff x="0" y="0"/>
          <a:chExt cx="0" cy="0"/>
        </a:xfrm>
      </p:grpSpPr>
      <p:pic>
        <p:nvPicPr>
          <p:cNvPr id="1152" name="Shape 1152"/>
          <p:cNvPicPr preferRelativeResize="0"/>
          <p:nvPr/>
        </p:nvPicPr>
        <p:blipFill>
          <a:blip r:embed="rId3">
            <a:alphaModFix/>
          </a:blip>
          <a:stretch>
            <a:fillRect/>
          </a:stretch>
        </p:blipFill>
        <p:spPr>
          <a:xfrm>
            <a:off x="1420412" y="1338248"/>
            <a:ext cx="6303175" cy="3453600"/>
          </a:xfrm>
          <a:prstGeom prst="rect">
            <a:avLst/>
          </a:prstGeom>
          <a:noFill/>
          <a:ln>
            <a:noFill/>
          </a:ln>
        </p:spPr>
      </p:pic>
      <p:sp>
        <p:nvSpPr>
          <p:cNvPr id="1153" name="Shape 1153"/>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to the Cloud!</a:t>
            </a:r>
          </a:p>
        </p:txBody>
      </p:sp>
      <p:pic>
        <p:nvPicPr>
          <p:cNvPr id="1154" name="Shape 1154"/>
          <p:cNvPicPr preferRelativeResize="0"/>
          <p:nvPr/>
        </p:nvPicPr>
        <p:blipFill>
          <a:blip r:embed="rId4">
            <a:alphaModFix/>
          </a:blip>
          <a:stretch>
            <a:fillRect/>
          </a:stretch>
        </p:blipFill>
        <p:spPr>
          <a:xfrm>
            <a:off x="2636349" y="2560850"/>
            <a:ext cx="688002" cy="1586499"/>
          </a:xfrm>
          <a:prstGeom prst="rect">
            <a:avLst/>
          </a:prstGeom>
          <a:noFill/>
          <a:ln>
            <a:noFill/>
          </a:ln>
        </p:spPr>
      </p:pic>
      <p:pic>
        <p:nvPicPr>
          <p:cNvPr id="1155" name="Shape 1155"/>
          <p:cNvPicPr preferRelativeResize="0"/>
          <p:nvPr/>
        </p:nvPicPr>
        <p:blipFill>
          <a:blip r:embed="rId4">
            <a:alphaModFix/>
          </a:blip>
          <a:stretch>
            <a:fillRect/>
          </a:stretch>
        </p:blipFill>
        <p:spPr>
          <a:xfrm>
            <a:off x="3432174" y="2560850"/>
            <a:ext cx="688002" cy="1586499"/>
          </a:xfrm>
          <a:prstGeom prst="rect">
            <a:avLst/>
          </a:prstGeom>
          <a:noFill/>
          <a:ln>
            <a:noFill/>
          </a:ln>
        </p:spPr>
      </p:pic>
      <p:pic>
        <p:nvPicPr>
          <p:cNvPr id="1156" name="Shape 1156"/>
          <p:cNvPicPr preferRelativeResize="0"/>
          <p:nvPr/>
        </p:nvPicPr>
        <p:blipFill>
          <a:blip r:embed="rId4">
            <a:alphaModFix/>
          </a:blip>
          <a:stretch>
            <a:fillRect/>
          </a:stretch>
        </p:blipFill>
        <p:spPr>
          <a:xfrm>
            <a:off x="5819647" y="2560850"/>
            <a:ext cx="688002" cy="1586499"/>
          </a:xfrm>
          <a:prstGeom prst="rect">
            <a:avLst/>
          </a:prstGeom>
          <a:noFill/>
          <a:ln>
            <a:noFill/>
          </a:ln>
        </p:spPr>
      </p:pic>
      <p:pic>
        <p:nvPicPr>
          <p:cNvPr id="1157" name="Shape 1157"/>
          <p:cNvPicPr preferRelativeResize="0"/>
          <p:nvPr/>
        </p:nvPicPr>
        <p:blipFill>
          <a:blip r:embed="rId4">
            <a:alphaModFix/>
          </a:blip>
          <a:stretch>
            <a:fillRect/>
          </a:stretch>
        </p:blipFill>
        <p:spPr>
          <a:xfrm>
            <a:off x="5023822" y="2560850"/>
            <a:ext cx="688002" cy="1586499"/>
          </a:xfrm>
          <a:prstGeom prst="rect">
            <a:avLst/>
          </a:prstGeom>
          <a:noFill/>
          <a:ln>
            <a:noFill/>
          </a:ln>
        </p:spPr>
      </p:pic>
      <p:pic>
        <p:nvPicPr>
          <p:cNvPr id="1158" name="Shape 1158"/>
          <p:cNvPicPr preferRelativeResize="0"/>
          <p:nvPr/>
        </p:nvPicPr>
        <p:blipFill>
          <a:blip r:embed="rId4">
            <a:alphaModFix/>
          </a:blip>
          <a:stretch>
            <a:fillRect/>
          </a:stretch>
        </p:blipFill>
        <p:spPr>
          <a:xfrm>
            <a:off x="4227998" y="2560850"/>
            <a:ext cx="688002" cy="158649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2" name="Shape 1162"/>
        <p:cNvGrpSpPr/>
        <p:nvPr/>
      </p:nvGrpSpPr>
      <p:grpSpPr>
        <a:xfrm>
          <a:off x="0" y="0"/>
          <a:ext cx="0" cy="0"/>
          <a:chOff x="0" y="0"/>
          <a:chExt cx="0" cy="0"/>
        </a:xfrm>
      </p:grpSpPr>
      <p:pic>
        <p:nvPicPr>
          <p:cNvPr id="1163" name="Shape 1163"/>
          <p:cNvPicPr preferRelativeResize="0"/>
          <p:nvPr/>
        </p:nvPicPr>
        <p:blipFill>
          <a:blip r:embed="rId3">
            <a:alphaModFix/>
          </a:blip>
          <a:stretch>
            <a:fillRect/>
          </a:stretch>
        </p:blipFill>
        <p:spPr>
          <a:xfrm>
            <a:off x="2044700" y="44450"/>
            <a:ext cx="5054600" cy="50546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7" name="Shape 1167"/>
        <p:cNvGrpSpPr/>
        <p:nvPr/>
      </p:nvGrpSpPr>
      <p:grpSpPr>
        <a:xfrm>
          <a:off x="0" y="0"/>
          <a:ext cx="0" cy="0"/>
          <a:chOff x="0" y="0"/>
          <a:chExt cx="0" cy="0"/>
        </a:xfrm>
      </p:grpSpPr>
      <p:sp>
        <p:nvSpPr>
          <p:cNvPr id="1168" name="Shape 1168"/>
          <p:cNvSpPr txBox="1"/>
          <p:nvPr>
            <p:ph type="ctrTitle"/>
          </p:nvPr>
        </p:nvSpPr>
        <p:spPr>
          <a:xfrm>
            <a:off x="381000" y="1583342"/>
            <a:ext cx="7772400" cy="1159800"/>
          </a:xfrm>
          <a:prstGeom prst="rect">
            <a:avLst/>
          </a:prstGeom>
        </p:spPr>
        <p:txBody>
          <a:bodyPr anchorCtr="0" anchor="b" bIns="91425" lIns="91425" rIns="91425" tIns="91425">
            <a:noAutofit/>
          </a:bodyPr>
          <a:lstStyle/>
          <a:p>
            <a:pPr lvl="0" algn="ctr">
              <a:spcBef>
                <a:spcPts val="0"/>
              </a:spcBef>
              <a:buNone/>
            </a:pPr>
            <a:r>
              <a:rPr lang="en-GB"/>
              <a:t>cloud computing</a:t>
            </a:r>
          </a:p>
        </p:txBody>
      </p:sp>
      <p:sp>
        <p:nvSpPr>
          <p:cNvPr id="1169" name="Shape 1169"/>
          <p:cNvSpPr txBox="1"/>
          <p:nvPr>
            <p:ph idx="1" type="subTitle"/>
          </p:nvPr>
        </p:nvSpPr>
        <p:spPr>
          <a:xfrm>
            <a:off x="685800" y="2763853"/>
            <a:ext cx="7772400" cy="784800"/>
          </a:xfrm>
          <a:prstGeom prst="rect">
            <a:avLst/>
          </a:prstGeom>
        </p:spPr>
        <p:txBody>
          <a:bodyPr anchorCtr="0" anchor="t" bIns="91425" lIns="91425" rIns="91425" tIns="91425">
            <a:noAutofit/>
          </a:bodyPr>
          <a:lstStyle/>
          <a:p>
            <a:pPr lvl="0" algn="ctr">
              <a:spcBef>
                <a:spcPts val="0"/>
              </a:spcBef>
              <a:buNone/>
            </a:pPr>
            <a:r>
              <a:rPr lang="en-GB" sz="2400"/>
              <a:t>resources have gone from scarcity to abundance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Next came Integrated Circuits (IC)</a:t>
            </a:r>
          </a:p>
        </p:txBody>
      </p:sp>
      <p:pic>
        <p:nvPicPr>
          <p:cNvPr id="711" name="Shape 711"/>
          <p:cNvPicPr preferRelativeResize="0"/>
          <p:nvPr/>
        </p:nvPicPr>
        <p:blipFill>
          <a:blip r:embed="rId3">
            <a:alphaModFix/>
          </a:blip>
          <a:stretch>
            <a:fillRect/>
          </a:stretch>
        </p:blipFill>
        <p:spPr>
          <a:xfrm>
            <a:off x="204950" y="1177150"/>
            <a:ext cx="3556000" cy="3556000"/>
          </a:xfrm>
          <a:prstGeom prst="rect">
            <a:avLst/>
          </a:prstGeom>
          <a:noFill/>
          <a:ln>
            <a:noFill/>
          </a:ln>
        </p:spPr>
      </p:pic>
      <p:pic>
        <p:nvPicPr>
          <p:cNvPr id="712" name="Shape 712"/>
          <p:cNvPicPr preferRelativeResize="0"/>
          <p:nvPr/>
        </p:nvPicPr>
        <p:blipFill>
          <a:blip r:embed="rId4">
            <a:alphaModFix/>
          </a:blip>
          <a:stretch>
            <a:fillRect/>
          </a:stretch>
        </p:blipFill>
        <p:spPr>
          <a:xfrm>
            <a:off x="3923000" y="1083487"/>
            <a:ext cx="4762500" cy="3743324"/>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3" name="Shape 1173"/>
        <p:cNvGrpSpPr/>
        <p:nvPr/>
      </p:nvGrpSpPr>
      <p:grpSpPr>
        <a:xfrm>
          <a:off x="0" y="0"/>
          <a:ext cx="0" cy="0"/>
          <a:chOff x="0" y="0"/>
          <a:chExt cx="0" cy="0"/>
        </a:xfrm>
      </p:grpSpPr>
      <p:sp>
        <p:nvSpPr>
          <p:cNvPr id="1174" name="Shape 1174"/>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with Juju the model is portable</a:t>
            </a:r>
          </a:p>
        </p:txBody>
      </p:sp>
      <p:sp>
        <p:nvSpPr>
          <p:cNvPr id="1175" name="Shape 1175"/>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move your application to another cloud</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79" name="Shape 1179"/>
        <p:cNvGrpSpPr/>
        <p:nvPr/>
      </p:nvGrpSpPr>
      <p:grpSpPr>
        <a:xfrm>
          <a:off x="0" y="0"/>
          <a:ext cx="0" cy="0"/>
          <a:chOff x="0" y="0"/>
          <a:chExt cx="0" cy="0"/>
        </a:xfrm>
      </p:grpSpPr>
      <p:pic>
        <p:nvPicPr>
          <p:cNvPr id="1180" name="Shape 1180"/>
          <p:cNvPicPr preferRelativeResize="0"/>
          <p:nvPr/>
        </p:nvPicPr>
        <p:blipFill>
          <a:blip r:embed="rId3">
            <a:alphaModFix/>
          </a:blip>
          <a:stretch>
            <a:fillRect/>
          </a:stretch>
        </p:blipFill>
        <p:spPr>
          <a:xfrm>
            <a:off x="475599" y="1564796"/>
            <a:ext cx="2574625" cy="1029857"/>
          </a:xfrm>
          <a:prstGeom prst="rect">
            <a:avLst/>
          </a:prstGeom>
          <a:noFill/>
          <a:ln>
            <a:noFill/>
          </a:ln>
        </p:spPr>
      </p:pic>
      <p:pic>
        <p:nvPicPr>
          <p:cNvPr id="1181" name="Shape 1181"/>
          <p:cNvPicPr preferRelativeResize="0"/>
          <p:nvPr/>
        </p:nvPicPr>
        <p:blipFill>
          <a:blip r:embed="rId4">
            <a:alphaModFix/>
          </a:blip>
          <a:stretch>
            <a:fillRect/>
          </a:stretch>
        </p:blipFill>
        <p:spPr>
          <a:xfrm>
            <a:off x="2992037" y="1266146"/>
            <a:ext cx="2574625" cy="1627157"/>
          </a:xfrm>
          <a:prstGeom prst="rect">
            <a:avLst/>
          </a:prstGeom>
          <a:noFill/>
          <a:ln>
            <a:noFill/>
          </a:ln>
        </p:spPr>
      </p:pic>
      <p:pic>
        <p:nvPicPr>
          <p:cNvPr id="1182" name="Shape 1182"/>
          <p:cNvPicPr preferRelativeResize="0"/>
          <p:nvPr/>
        </p:nvPicPr>
        <p:blipFill>
          <a:blip r:embed="rId5">
            <a:alphaModFix/>
          </a:blip>
          <a:stretch>
            <a:fillRect/>
          </a:stretch>
        </p:blipFill>
        <p:spPr>
          <a:xfrm>
            <a:off x="743962" y="3729312"/>
            <a:ext cx="2037888" cy="1306975"/>
          </a:xfrm>
          <a:prstGeom prst="rect">
            <a:avLst/>
          </a:prstGeom>
          <a:noFill/>
          <a:ln>
            <a:noFill/>
          </a:ln>
        </p:spPr>
      </p:pic>
      <p:pic>
        <p:nvPicPr>
          <p:cNvPr id="1183" name="Shape 1183"/>
          <p:cNvPicPr preferRelativeResize="0"/>
          <p:nvPr/>
        </p:nvPicPr>
        <p:blipFill>
          <a:blip r:embed="rId6">
            <a:alphaModFix/>
          </a:blip>
          <a:stretch>
            <a:fillRect/>
          </a:stretch>
        </p:blipFill>
        <p:spPr>
          <a:xfrm>
            <a:off x="3971318" y="3867875"/>
            <a:ext cx="3787956" cy="1029849"/>
          </a:xfrm>
          <a:prstGeom prst="rect">
            <a:avLst/>
          </a:prstGeom>
          <a:noFill/>
          <a:ln>
            <a:noFill/>
          </a:ln>
        </p:spPr>
      </p:pic>
      <p:pic>
        <p:nvPicPr>
          <p:cNvPr id="1184" name="Shape 1184"/>
          <p:cNvPicPr preferRelativeResize="0"/>
          <p:nvPr/>
        </p:nvPicPr>
        <p:blipFill>
          <a:blip r:embed="rId7">
            <a:alphaModFix/>
          </a:blip>
          <a:stretch>
            <a:fillRect/>
          </a:stretch>
        </p:blipFill>
        <p:spPr>
          <a:xfrm>
            <a:off x="5528260" y="2473699"/>
            <a:ext cx="3360864" cy="1306974"/>
          </a:xfrm>
          <a:prstGeom prst="rect">
            <a:avLst/>
          </a:prstGeom>
          <a:noFill/>
          <a:ln>
            <a:noFill/>
          </a:ln>
        </p:spPr>
      </p:pic>
      <p:pic>
        <p:nvPicPr>
          <p:cNvPr id="1185" name="Shape 1185"/>
          <p:cNvPicPr preferRelativeResize="0"/>
          <p:nvPr/>
        </p:nvPicPr>
        <p:blipFill>
          <a:blip r:embed="rId8">
            <a:alphaModFix/>
          </a:blip>
          <a:stretch>
            <a:fillRect/>
          </a:stretch>
        </p:blipFill>
        <p:spPr>
          <a:xfrm>
            <a:off x="1659200" y="2893300"/>
            <a:ext cx="3374075" cy="692549"/>
          </a:xfrm>
          <a:prstGeom prst="rect">
            <a:avLst/>
          </a:prstGeom>
          <a:noFill/>
          <a:ln>
            <a:noFill/>
          </a:ln>
        </p:spPr>
      </p:pic>
      <p:pic>
        <p:nvPicPr>
          <p:cNvPr id="1186" name="Shape 1186"/>
          <p:cNvPicPr preferRelativeResize="0"/>
          <p:nvPr/>
        </p:nvPicPr>
        <p:blipFill>
          <a:blip r:embed="rId9">
            <a:alphaModFix/>
          </a:blip>
          <a:stretch>
            <a:fillRect/>
          </a:stretch>
        </p:blipFill>
        <p:spPr>
          <a:xfrm>
            <a:off x="5398975" y="1266150"/>
            <a:ext cx="3619500" cy="1120321"/>
          </a:xfrm>
          <a:prstGeom prst="rect">
            <a:avLst/>
          </a:prstGeom>
          <a:noFill/>
          <a:ln>
            <a:noFill/>
          </a:ln>
        </p:spPr>
      </p:pic>
      <p:sp>
        <p:nvSpPr>
          <p:cNvPr id="1187" name="Shape 1187"/>
          <p:cNvSpPr txBox="1"/>
          <p:nvPr>
            <p:ph type="title"/>
          </p:nvPr>
        </p:nvSpPr>
        <p:spPr>
          <a:xfrm>
            <a:off x="381000" y="205978"/>
            <a:ext cx="8229600" cy="857400"/>
          </a:xfrm>
          <a:prstGeom prst="rect">
            <a:avLst/>
          </a:prstGeom>
        </p:spPr>
        <p:txBody>
          <a:bodyPr anchorCtr="0" anchor="t" bIns="91425" lIns="91425" rIns="91425" tIns="91425">
            <a:noAutofit/>
          </a:bodyPr>
          <a:lstStyle/>
          <a:p>
            <a:pPr lvl="0" algn="ctr">
              <a:spcBef>
                <a:spcPts val="0"/>
              </a:spcBef>
              <a:buNone/>
            </a:pPr>
            <a:r>
              <a:rPr lang="en-GB"/>
              <a:t>Public Clouds</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1" name="Shape 1191"/>
        <p:cNvGrpSpPr/>
        <p:nvPr/>
      </p:nvGrpSpPr>
      <p:grpSpPr>
        <a:xfrm>
          <a:off x="0" y="0"/>
          <a:ext cx="0" cy="0"/>
          <a:chOff x="0" y="0"/>
          <a:chExt cx="0" cy="0"/>
        </a:xfrm>
      </p:grpSpPr>
      <p:sp>
        <p:nvSpPr>
          <p:cNvPr id="1192" name="Shape 1192"/>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What if we do not use public clouds?</a:t>
            </a:r>
          </a:p>
        </p:txBody>
      </p:sp>
      <p:sp>
        <p:nvSpPr>
          <p:cNvPr id="1193" name="Shape 1193"/>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Got servers? You can deploy to the servers that you already have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7" name="Shape 1197"/>
        <p:cNvGrpSpPr/>
        <p:nvPr/>
      </p:nvGrpSpPr>
      <p:grpSpPr>
        <a:xfrm>
          <a:off x="0" y="0"/>
          <a:ext cx="0" cy="0"/>
          <a:chOff x="0" y="0"/>
          <a:chExt cx="0" cy="0"/>
        </a:xfrm>
      </p:grpSpPr>
      <p:sp>
        <p:nvSpPr>
          <p:cNvPr id="1198" name="Shape 1198"/>
          <p:cNvSpPr txBox="1"/>
          <p:nvPr/>
        </p:nvSpPr>
        <p:spPr>
          <a:xfrm>
            <a:off x="152400" y="152400"/>
            <a:ext cx="8523000" cy="789300"/>
          </a:xfrm>
          <a:prstGeom prst="rect">
            <a:avLst/>
          </a:prstGeom>
          <a:noFill/>
          <a:ln>
            <a:noFill/>
          </a:ln>
        </p:spPr>
        <p:txBody>
          <a:bodyPr anchorCtr="0" anchor="ctr" bIns="91425" lIns="91425" rIns="91425" tIns="91425">
            <a:noAutofit/>
          </a:bodyPr>
          <a:lstStyle/>
          <a:p>
            <a:pPr lvl="0" rtl="0">
              <a:spcBef>
                <a:spcPts val="0"/>
              </a:spcBef>
              <a:buNone/>
            </a:pPr>
            <a:r>
              <a:rPr lang="en-GB"/>
              <a:t> </a:t>
            </a:r>
          </a:p>
        </p:txBody>
      </p:sp>
      <p:sp>
        <p:nvSpPr>
          <p:cNvPr id="1199" name="Shape 1199"/>
          <p:cNvSpPr txBox="1"/>
          <p:nvPr>
            <p:ph type="title"/>
          </p:nvPr>
        </p:nvSpPr>
        <p:spPr>
          <a:xfrm>
            <a:off x="381000" y="205978"/>
            <a:ext cx="8229600" cy="857400"/>
          </a:xfrm>
          <a:prstGeom prst="rect">
            <a:avLst/>
          </a:prstGeom>
        </p:spPr>
        <p:txBody>
          <a:bodyPr anchorCtr="0" anchor="t" bIns="91425" lIns="91425" rIns="91425" tIns="91425">
            <a:noAutofit/>
          </a:bodyPr>
          <a:lstStyle/>
          <a:p>
            <a:pPr lvl="0" rtl="0" algn="ctr">
              <a:lnSpc>
                <a:spcPct val="120000"/>
              </a:lnSpc>
              <a:spcBef>
                <a:spcPts val="0"/>
              </a:spcBef>
              <a:buClr>
                <a:schemeClr val="dk1"/>
              </a:buClr>
              <a:buSzPct val="36666"/>
              <a:buFont typeface="Arial"/>
              <a:buNone/>
            </a:pPr>
            <a:r>
              <a:rPr lang="en-GB"/>
              <a:t>Juju works with bare metal too</a:t>
            </a:r>
          </a:p>
          <a:p>
            <a:pPr lvl="0">
              <a:spcBef>
                <a:spcPts val="0"/>
              </a:spcBef>
              <a:buNone/>
            </a:pPr>
            <a:r>
              <a:t/>
            </a:r>
            <a:endParaRPr/>
          </a:p>
        </p:txBody>
      </p:sp>
      <p:pic>
        <p:nvPicPr>
          <p:cNvPr id="1200" name="Shape 1200"/>
          <p:cNvPicPr preferRelativeResize="0"/>
          <p:nvPr/>
        </p:nvPicPr>
        <p:blipFill>
          <a:blip r:embed="rId3">
            <a:alphaModFix/>
          </a:blip>
          <a:stretch>
            <a:fillRect/>
          </a:stretch>
        </p:blipFill>
        <p:spPr>
          <a:xfrm>
            <a:off x="3300412" y="1203425"/>
            <a:ext cx="2543175" cy="1905000"/>
          </a:xfrm>
          <a:prstGeom prst="rect">
            <a:avLst/>
          </a:prstGeom>
          <a:noFill/>
          <a:ln>
            <a:noFill/>
          </a:ln>
        </p:spPr>
      </p:pic>
      <p:sp>
        <p:nvSpPr>
          <p:cNvPr id="1201" name="Shape 1201"/>
          <p:cNvSpPr txBox="1"/>
          <p:nvPr/>
        </p:nvSpPr>
        <p:spPr>
          <a:xfrm>
            <a:off x="3300475" y="2871950"/>
            <a:ext cx="2543100" cy="657000"/>
          </a:xfrm>
          <a:prstGeom prst="rect">
            <a:avLst/>
          </a:prstGeom>
          <a:noFill/>
          <a:ln>
            <a:noFill/>
          </a:ln>
        </p:spPr>
        <p:txBody>
          <a:bodyPr anchorCtr="0" anchor="ctr" bIns="91425" lIns="91425" rIns="91425" tIns="91425">
            <a:noAutofit/>
          </a:bodyPr>
          <a:lstStyle/>
          <a:p>
            <a:pPr lvl="0" rtl="0" algn="ctr">
              <a:lnSpc>
                <a:spcPct val="120000"/>
              </a:lnSpc>
              <a:spcBef>
                <a:spcPts val="0"/>
              </a:spcBef>
              <a:buNone/>
            </a:pPr>
            <a:r>
              <a:rPr b="1" lang="en-GB">
                <a:latin typeface="Ubuntu"/>
                <a:ea typeface="Ubuntu"/>
                <a:cs typeface="Ubuntu"/>
                <a:sym typeface="Ubuntu"/>
              </a:rPr>
              <a:t>Metal As A Service (MAAS)</a:t>
            </a:r>
          </a:p>
        </p:txBody>
      </p:sp>
      <p:pic>
        <p:nvPicPr>
          <p:cNvPr id="1202" name="Shape 1202"/>
          <p:cNvPicPr preferRelativeResize="0"/>
          <p:nvPr/>
        </p:nvPicPr>
        <p:blipFill>
          <a:blip r:embed="rId4">
            <a:alphaModFix/>
          </a:blip>
          <a:stretch>
            <a:fillRect/>
          </a:stretch>
        </p:blipFill>
        <p:spPr>
          <a:xfrm>
            <a:off x="381000" y="1860325"/>
            <a:ext cx="2000250" cy="1847849"/>
          </a:xfrm>
          <a:prstGeom prst="rect">
            <a:avLst/>
          </a:prstGeom>
          <a:noFill/>
          <a:ln>
            <a:noFill/>
          </a:ln>
        </p:spPr>
      </p:pic>
      <p:sp>
        <p:nvSpPr>
          <p:cNvPr id="1203" name="Shape 1203"/>
          <p:cNvSpPr txBox="1"/>
          <p:nvPr/>
        </p:nvSpPr>
        <p:spPr>
          <a:xfrm>
            <a:off x="381000" y="3437750"/>
            <a:ext cx="2145900" cy="657000"/>
          </a:xfrm>
          <a:prstGeom prst="rect">
            <a:avLst/>
          </a:prstGeom>
          <a:noFill/>
          <a:ln>
            <a:noFill/>
          </a:ln>
        </p:spPr>
        <p:txBody>
          <a:bodyPr anchorCtr="0" anchor="ctr" bIns="91425" lIns="91425" rIns="91425" tIns="91425">
            <a:noAutofit/>
          </a:bodyPr>
          <a:lstStyle/>
          <a:p>
            <a:pPr lvl="0" rtl="0">
              <a:spcBef>
                <a:spcPts val="0"/>
              </a:spcBef>
              <a:buNone/>
            </a:pPr>
            <a:r>
              <a:t/>
            </a:r>
            <a:endParaRPr b="1"/>
          </a:p>
          <a:p>
            <a:pPr lvl="0" rtl="0">
              <a:lnSpc>
                <a:spcPct val="120000"/>
              </a:lnSpc>
              <a:spcBef>
                <a:spcPts val="0"/>
              </a:spcBef>
              <a:buNone/>
            </a:pPr>
            <a:r>
              <a:rPr b="1" lang="en-GB">
                <a:latin typeface="Ubuntu"/>
                <a:ea typeface="Ubuntu"/>
                <a:cs typeface="Ubuntu"/>
                <a:sym typeface="Ubuntu"/>
              </a:rPr>
              <a:t>Linux Containers (LXC)</a:t>
            </a:r>
          </a:p>
        </p:txBody>
      </p:sp>
      <p:pic>
        <p:nvPicPr>
          <p:cNvPr id="1204" name="Shape 1204"/>
          <p:cNvPicPr preferRelativeResize="0"/>
          <p:nvPr/>
        </p:nvPicPr>
        <p:blipFill>
          <a:blip r:embed="rId5">
            <a:alphaModFix/>
          </a:blip>
          <a:stretch>
            <a:fillRect/>
          </a:stretch>
        </p:blipFill>
        <p:spPr>
          <a:xfrm>
            <a:off x="6778102" y="3569149"/>
            <a:ext cx="1140524" cy="1385024"/>
          </a:xfrm>
          <a:prstGeom prst="rect">
            <a:avLst/>
          </a:prstGeom>
          <a:noFill/>
          <a:ln>
            <a:noFill/>
          </a:ln>
        </p:spPr>
      </p:pic>
      <p:pic>
        <p:nvPicPr>
          <p:cNvPr id="1205" name="Shape 1205"/>
          <p:cNvPicPr preferRelativeResize="0"/>
          <p:nvPr/>
        </p:nvPicPr>
        <p:blipFill>
          <a:blip r:embed="rId6">
            <a:alphaModFix/>
          </a:blip>
          <a:stretch>
            <a:fillRect/>
          </a:stretch>
        </p:blipFill>
        <p:spPr>
          <a:xfrm>
            <a:off x="3121800" y="3437750"/>
            <a:ext cx="2781300" cy="1647825"/>
          </a:xfrm>
          <a:prstGeom prst="rect">
            <a:avLst/>
          </a:prstGeom>
          <a:noFill/>
          <a:ln>
            <a:noFill/>
          </a:ln>
        </p:spPr>
      </p:pic>
      <p:pic>
        <p:nvPicPr>
          <p:cNvPr id="1206" name="Shape 1206"/>
          <p:cNvPicPr preferRelativeResize="0"/>
          <p:nvPr/>
        </p:nvPicPr>
        <p:blipFill>
          <a:blip r:embed="rId7">
            <a:alphaModFix/>
          </a:blip>
          <a:stretch>
            <a:fillRect/>
          </a:stretch>
        </p:blipFill>
        <p:spPr>
          <a:xfrm>
            <a:off x="6231525" y="1094325"/>
            <a:ext cx="2443874" cy="2443874"/>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10" name="Shape 1210"/>
        <p:cNvGrpSpPr/>
        <p:nvPr/>
      </p:nvGrpSpPr>
      <p:grpSpPr>
        <a:xfrm>
          <a:off x="0" y="0"/>
          <a:ext cx="0" cy="0"/>
          <a:chOff x="0" y="0"/>
          <a:chExt cx="0" cy="0"/>
        </a:xfrm>
      </p:grpSpPr>
      <p:sp>
        <p:nvSpPr>
          <p:cNvPr id="1211" name="Shape 1211"/>
          <p:cNvSpPr txBox="1"/>
          <p:nvPr/>
        </p:nvSpPr>
        <p:spPr>
          <a:xfrm>
            <a:off x="152400" y="152400"/>
            <a:ext cx="8523000" cy="789300"/>
          </a:xfrm>
          <a:prstGeom prst="rect">
            <a:avLst/>
          </a:prstGeom>
          <a:noFill/>
          <a:ln>
            <a:noFill/>
          </a:ln>
        </p:spPr>
        <p:txBody>
          <a:bodyPr anchorCtr="0" anchor="ctr" bIns="91425" lIns="91425" rIns="91425" tIns="91425">
            <a:noAutofit/>
          </a:bodyPr>
          <a:lstStyle/>
          <a:p>
            <a:pPr lvl="0" rtl="0">
              <a:spcBef>
                <a:spcPts val="0"/>
              </a:spcBef>
              <a:buNone/>
            </a:pPr>
            <a:r>
              <a:rPr lang="en-GB"/>
              <a:t> </a:t>
            </a:r>
          </a:p>
        </p:txBody>
      </p:sp>
      <p:sp>
        <p:nvSpPr>
          <p:cNvPr id="1212" name="Shape 1212"/>
          <p:cNvSpPr txBox="1"/>
          <p:nvPr>
            <p:ph type="title"/>
          </p:nvPr>
        </p:nvSpPr>
        <p:spPr>
          <a:xfrm>
            <a:off x="381000" y="205978"/>
            <a:ext cx="8229600" cy="857400"/>
          </a:xfrm>
          <a:prstGeom prst="rect">
            <a:avLst/>
          </a:prstGeom>
        </p:spPr>
        <p:txBody>
          <a:bodyPr anchorCtr="0" anchor="t" bIns="91425" lIns="91425" rIns="91425" tIns="91425">
            <a:noAutofit/>
          </a:bodyPr>
          <a:lstStyle/>
          <a:p>
            <a:pPr lvl="0" rtl="0" algn="ctr">
              <a:lnSpc>
                <a:spcPct val="120000"/>
              </a:lnSpc>
              <a:spcBef>
                <a:spcPts val="0"/>
              </a:spcBef>
              <a:buClr>
                <a:schemeClr val="dk1"/>
              </a:buClr>
              <a:buSzPct val="36666"/>
              <a:buFont typeface="Arial"/>
              <a:buNone/>
            </a:pPr>
            <a:r>
              <a:rPr lang="en-GB"/>
              <a:t>Juju works with </a:t>
            </a:r>
            <a:r>
              <a:rPr b="1" lang="en-GB"/>
              <a:t>bare metal</a:t>
            </a:r>
            <a:r>
              <a:rPr lang="en-GB"/>
              <a:t> too</a:t>
            </a:r>
          </a:p>
          <a:p>
            <a:pPr lvl="0" rtl="0">
              <a:spcBef>
                <a:spcPts val="0"/>
              </a:spcBef>
              <a:buNone/>
            </a:pPr>
            <a:r>
              <a:t/>
            </a:r>
            <a:endParaRPr/>
          </a:p>
        </p:txBody>
      </p:sp>
      <p:pic>
        <p:nvPicPr>
          <p:cNvPr id="1213" name="Shape 1213"/>
          <p:cNvPicPr preferRelativeResize="0"/>
          <p:nvPr/>
        </p:nvPicPr>
        <p:blipFill>
          <a:blip r:embed="rId3">
            <a:alphaModFix/>
          </a:blip>
          <a:stretch>
            <a:fillRect/>
          </a:stretch>
        </p:blipFill>
        <p:spPr>
          <a:xfrm>
            <a:off x="3300412" y="1203425"/>
            <a:ext cx="2543175" cy="1905000"/>
          </a:xfrm>
          <a:prstGeom prst="rect">
            <a:avLst/>
          </a:prstGeom>
          <a:noFill/>
          <a:ln>
            <a:noFill/>
          </a:ln>
        </p:spPr>
      </p:pic>
      <p:sp>
        <p:nvSpPr>
          <p:cNvPr id="1214" name="Shape 1214"/>
          <p:cNvSpPr txBox="1"/>
          <p:nvPr/>
        </p:nvSpPr>
        <p:spPr>
          <a:xfrm>
            <a:off x="2929800" y="2871950"/>
            <a:ext cx="3284400" cy="657000"/>
          </a:xfrm>
          <a:prstGeom prst="rect">
            <a:avLst/>
          </a:prstGeom>
          <a:noFill/>
          <a:ln>
            <a:noFill/>
          </a:ln>
        </p:spPr>
        <p:txBody>
          <a:bodyPr anchorCtr="0" anchor="ctr" bIns="91425" lIns="91425" rIns="91425" tIns="91425">
            <a:noAutofit/>
          </a:bodyPr>
          <a:lstStyle/>
          <a:p>
            <a:pPr lvl="0" rtl="0" algn="ctr">
              <a:lnSpc>
                <a:spcPct val="120000"/>
              </a:lnSpc>
              <a:spcBef>
                <a:spcPts val="0"/>
              </a:spcBef>
              <a:buNone/>
            </a:pPr>
            <a:r>
              <a:rPr b="1" lang="en-GB" sz="1800">
                <a:latin typeface="Ubuntu"/>
                <a:ea typeface="Ubuntu"/>
                <a:cs typeface="Ubuntu"/>
                <a:sym typeface="Ubuntu"/>
              </a:rPr>
              <a:t>Metal As A Service (MAAS)</a:t>
            </a:r>
          </a:p>
        </p:txBody>
      </p:sp>
      <p:pic>
        <p:nvPicPr>
          <p:cNvPr id="1215" name="Shape 1215"/>
          <p:cNvPicPr preferRelativeResize="0"/>
          <p:nvPr/>
        </p:nvPicPr>
        <p:blipFill>
          <a:blip r:embed="rId4">
            <a:alphaModFix amt="33000"/>
          </a:blip>
          <a:stretch>
            <a:fillRect/>
          </a:stretch>
        </p:blipFill>
        <p:spPr>
          <a:xfrm>
            <a:off x="381000" y="1860325"/>
            <a:ext cx="2000250" cy="1847849"/>
          </a:xfrm>
          <a:prstGeom prst="rect">
            <a:avLst/>
          </a:prstGeom>
          <a:noFill/>
          <a:ln>
            <a:noFill/>
          </a:ln>
        </p:spPr>
      </p:pic>
      <p:sp>
        <p:nvSpPr>
          <p:cNvPr id="1216" name="Shape 1216"/>
          <p:cNvSpPr txBox="1"/>
          <p:nvPr/>
        </p:nvSpPr>
        <p:spPr>
          <a:xfrm>
            <a:off x="381000" y="3437750"/>
            <a:ext cx="2145900" cy="657000"/>
          </a:xfrm>
          <a:prstGeom prst="rect">
            <a:avLst/>
          </a:prstGeom>
          <a:noFill/>
          <a:ln>
            <a:noFill/>
          </a:ln>
        </p:spPr>
        <p:txBody>
          <a:bodyPr anchorCtr="0" anchor="ctr" bIns="91425" lIns="91425" rIns="91425" tIns="91425">
            <a:noAutofit/>
          </a:bodyPr>
          <a:lstStyle/>
          <a:p>
            <a:pPr lvl="0" rtl="0">
              <a:spcBef>
                <a:spcPts val="0"/>
              </a:spcBef>
              <a:buNone/>
            </a:pPr>
            <a:r>
              <a:t/>
            </a:r>
            <a:endParaRPr b="1"/>
          </a:p>
          <a:p>
            <a:pPr lvl="0" rtl="0">
              <a:lnSpc>
                <a:spcPct val="120000"/>
              </a:lnSpc>
              <a:spcBef>
                <a:spcPts val="0"/>
              </a:spcBef>
              <a:buNone/>
            </a:pPr>
            <a:r>
              <a:rPr b="1" lang="en-GB">
                <a:latin typeface="Ubuntu"/>
                <a:ea typeface="Ubuntu"/>
                <a:cs typeface="Ubuntu"/>
                <a:sym typeface="Ubuntu"/>
              </a:rPr>
              <a:t>Linux Containers (LXC)</a:t>
            </a:r>
          </a:p>
        </p:txBody>
      </p:sp>
      <p:pic>
        <p:nvPicPr>
          <p:cNvPr id="1217" name="Shape 1217"/>
          <p:cNvPicPr preferRelativeResize="0"/>
          <p:nvPr/>
        </p:nvPicPr>
        <p:blipFill>
          <a:blip r:embed="rId5">
            <a:alphaModFix amt="33000"/>
          </a:blip>
          <a:stretch>
            <a:fillRect/>
          </a:stretch>
        </p:blipFill>
        <p:spPr>
          <a:xfrm>
            <a:off x="6778102" y="3569149"/>
            <a:ext cx="1140524" cy="1385024"/>
          </a:xfrm>
          <a:prstGeom prst="rect">
            <a:avLst/>
          </a:prstGeom>
          <a:noFill/>
          <a:ln>
            <a:noFill/>
          </a:ln>
        </p:spPr>
      </p:pic>
      <p:pic>
        <p:nvPicPr>
          <p:cNvPr id="1218" name="Shape 1218"/>
          <p:cNvPicPr preferRelativeResize="0"/>
          <p:nvPr/>
        </p:nvPicPr>
        <p:blipFill>
          <a:blip r:embed="rId6">
            <a:alphaModFix amt="33000"/>
          </a:blip>
          <a:stretch>
            <a:fillRect/>
          </a:stretch>
        </p:blipFill>
        <p:spPr>
          <a:xfrm>
            <a:off x="3121800" y="3437750"/>
            <a:ext cx="2781300" cy="1647825"/>
          </a:xfrm>
          <a:prstGeom prst="rect">
            <a:avLst/>
          </a:prstGeom>
          <a:noFill/>
          <a:ln>
            <a:noFill/>
          </a:ln>
        </p:spPr>
      </p:pic>
      <p:pic>
        <p:nvPicPr>
          <p:cNvPr id="1219" name="Shape 1219"/>
          <p:cNvPicPr preferRelativeResize="0"/>
          <p:nvPr/>
        </p:nvPicPr>
        <p:blipFill>
          <a:blip r:embed="rId7">
            <a:alphaModFix amt="33000"/>
          </a:blip>
          <a:stretch>
            <a:fillRect/>
          </a:stretch>
        </p:blipFill>
        <p:spPr>
          <a:xfrm>
            <a:off x="6231525" y="1094325"/>
            <a:ext cx="2443874" cy="2443874"/>
          </a:xfrm>
          <a:prstGeom prst="rect">
            <a:avLst/>
          </a:prstGeom>
          <a:noFill/>
          <a:ln>
            <a:noFill/>
          </a:ln>
        </p:spPr>
      </p:pic>
      <p:sp>
        <p:nvSpPr>
          <p:cNvPr id="1220" name="Shape 1220"/>
          <p:cNvSpPr txBox="1"/>
          <p:nvPr/>
        </p:nvSpPr>
        <p:spPr>
          <a:xfrm>
            <a:off x="1982850" y="3650750"/>
            <a:ext cx="5178300" cy="857400"/>
          </a:xfrm>
          <a:prstGeom prst="rect">
            <a:avLst/>
          </a:prstGeom>
          <a:noFill/>
          <a:ln>
            <a:noFill/>
          </a:ln>
        </p:spPr>
        <p:txBody>
          <a:bodyPr anchorCtr="0" anchor="t" bIns="91425" lIns="91425" rIns="91425" tIns="91425">
            <a:noAutofit/>
          </a:bodyPr>
          <a:lstStyle/>
          <a:p>
            <a:pPr lvl="0" algn="ctr">
              <a:spcBef>
                <a:spcPts val="0"/>
              </a:spcBef>
              <a:buNone/>
            </a:pPr>
            <a:r>
              <a:rPr lang="en-GB" sz="3000">
                <a:solidFill>
                  <a:srgbClr val="DD4814"/>
                </a:solidFill>
                <a:latin typeface="Ubuntu Mono"/>
                <a:ea typeface="Ubuntu Mono"/>
                <a:cs typeface="Ubuntu Mono"/>
                <a:sym typeface="Ubuntu Mono"/>
              </a:rPr>
              <a:t>http://maas.io</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17"/>
                                        </p:tgtEl>
                                      </p:cBhvr>
                                    </p:animEffect>
                                    <p:set>
                                      <p:cBhvr>
                                        <p:cTn dur="1" fill="hold">
                                          <p:stCondLst>
                                            <p:cond delay="1000"/>
                                          </p:stCondLst>
                                        </p:cTn>
                                        <p:tgtEl>
                                          <p:spTgt spid="12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18"/>
                                        </p:tgtEl>
                                      </p:cBhvr>
                                    </p:animEffect>
                                    <p:set>
                                      <p:cBhvr>
                                        <p:cTn dur="1" fill="hold">
                                          <p:stCondLst>
                                            <p:cond delay="1000"/>
                                          </p:stCondLst>
                                        </p:cTn>
                                        <p:tgtEl>
                                          <p:spTgt spid="12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19"/>
                                        </p:tgtEl>
                                      </p:cBhvr>
                                    </p:animEffect>
                                    <p:set>
                                      <p:cBhvr>
                                        <p:cTn dur="1" fill="hold">
                                          <p:stCondLst>
                                            <p:cond delay="1000"/>
                                          </p:stCondLst>
                                        </p:cTn>
                                        <p:tgtEl>
                                          <p:spTgt spid="1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15"/>
                                        </p:tgtEl>
                                      </p:cBhvr>
                                    </p:animEffect>
                                    <p:set>
                                      <p:cBhvr>
                                        <p:cTn dur="1" fill="hold">
                                          <p:stCondLst>
                                            <p:cond delay="1000"/>
                                          </p:stCondLst>
                                        </p:cTn>
                                        <p:tgtEl>
                                          <p:spTgt spid="12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16"/>
                                        </p:tgtEl>
                                      </p:cBhvr>
                                    </p:animEffect>
                                    <p:set>
                                      <p:cBhvr>
                                        <p:cTn dur="1" fill="hold">
                                          <p:stCondLst>
                                            <p:cond delay="1000"/>
                                          </p:stCondLst>
                                        </p:cTn>
                                        <p:tgtEl>
                                          <p:spTgt spid="121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24" name="Shape 1224"/>
        <p:cNvGrpSpPr/>
        <p:nvPr/>
      </p:nvGrpSpPr>
      <p:grpSpPr>
        <a:xfrm>
          <a:off x="0" y="0"/>
          <a:ext cx="0" cy="0"/>
          <a:chOff x="0" y="0"/>
          <a:chExt cx="0" cy="0"/>
        </a:xfrm>
      </p:grpSpPr>
      <p:pic>
        <p:nvPicPr>
          <p:cNvPr id="1225" name="Shape 1225"/>
          <p:cNvPicPr preferRelativeResize="0"/>
          <p:nvPr/>
        </p:nvPicPr>
        <p:blipFill>
          <a:blip r:embed="rId3">
            <a:alphaModFix/>
          </a:blip>
          <a:stretch>
            <a:fillRect/>
          </a:stretch>
        </p:blipFill>
        <p:spPr>
          <a:xfrm>
            <a:off x="0" y="2699"/>
            <a:ext cx="9144000" cy="4895842"/>
          </a:xfrm>
          <a:prstGeom prst="rect">
            <a:avLst/>
          </a:prstGeom>
          <a:noFill/>
          <a:ln>
            <a:noFill/>
          </a:ln>
        </p:spPr>
      </p:pic>
      <p:sp>
        <p:nvSpPr>
          <p:cNvPr id="1226" name="Shape 1226"/>
          <p:cNvSpPr txBox="1"/>
          <p:nvPr/>
        </p:nvSpPr>
        <p:spPr>
          <a:xfrm>
            <a:off x="9566050" y="0"/>
            <a:ext cx="4001399" cy="5106600"/>
          </a:xfrm>
          <a:prstGeom prst="rect">
            <a:avLst/>
          </a:prstGeom>
          <a:noFill/>
          <a:ln>
            <a:noFill/>
          </a:ln>
        </p:spPr>
        <p:txBody>
          <a:bodyPr anchorCtr="0" anchor="t" bIns="91425" lIns="91425" rIns="91425" tIns="91425">
            <a:noAutofit/>
          </a:bodyPr>
          <a:lstStyle/>
          <a:p>
            <a:pPr lvl="0" rtl="0">
              <a:spcBef>
                <a:spcPts val="0"/>
              </a:spcBef>
              <a:buNone/>
            </a:pPr>
            <a:r>
              <a:rPr b="1" lang="en-GB"/>
              <a:t>This is what Juju looks like</a:t>
            </a:r>
            <a:r>
              <a:rPr lang="en-GB"/>
              <a:t>.</a:t>
            </a:r>
          </a:p>
          <a:p>
            <a:pPr lvl="0" rtl="0">
              <a:spcBef>
                <a:spcPts val="0"/>
              </a:spcBef>
              <a:buNone/>
            </a:pPr>
            <a:r>
              <a:t/>
            </a:r>
            <a:endParaRPr/>
          </a:p>
          <a:p>
            <a:pPr lvl="0" rtl="0">
              <a:spcBef>
                <a:spcPts val="0"/>
              </a:spcBef>
              <a:buNone/>
            </a:pPr>
            <a:r>
              <a:rPr lang="en-GB"/>
              <a:t>The focus is on a collection of services, which have strong brands because the code for them is largely shared across many different communities and companies.</a:t>
            </a:r>
          </a:p>
          <a:p>
            <a:pPr lvl="0" rtl="0">
              <a:spcBef>
                <a:spcPts val="0"/>
              </a:spcBef>
              <a:buNone/>
            </a:pPr>
            <a:r>
              <a:t/>
            </a:r>
            <a:endParaRPr/>
          </a:p>
          <a:p>
            <a:pPr lvl="0" rtl="0">
              <a:spcBef>
                <a:spcPts val="0"/>
              </a:spcBef>
              <a:buNone/>
            </a:pPr>
            <a:r>
              <a:rPr lang="en-GB"/>
              <a:t>Notice that this picture doesn’t say anything about which cloud or hardware or virtual machines the services are deployed on. In fact, you can’t tell if this topology of services are spread across a single machine, or thousands.</a:t>
            </a:r>
          </a:p>
          <a:p>
            <a:pPr lvl="0" rtl="0">
              <a:spcBef>
                <a:spcPts val="0"/>
              </a:spcBef>
              <a:buNone/>
            </a:pPr>
            <a:r>
              <a:t/>
            </a:r>
            <a:endParaRPr/>
          </a:p>
          <a:p>
            <a:pPr lvl="0" rtl="0">
              <a:spcBef>
                <a:spcPts val="0"/>
              </a:spcBef>
              <a:buNone/>
            </a:pPr>
            <a:r>
              <a:rPr lang="en-GB"/>
              <a:t>This is purely the logical picture of the services involved in the application, and the relationships between them.</a:t>
            </a:r>
          </a:p>
          <a:p>
            <a:pPr lvl="0" rtl="0">
              <a:spcBef>
                <a:spcPts val="0"/>
              </a:spcBef>
              <a:buNone/>
            </a:pPr>
            <a:r>
              <a:t/>
            </a:r>
            <a:endParaRPr/>
          </a:p>
          <a:p>
            <a:pPr lvl="0" rtl="0">
              <a:spcBef>
                <a:spcPts val="0"/>
              </a:spcBef>
              <a:buNone/>
            </a:pPr>
            <a:r>
              <a:rPr lang="en-GB"/>
              <a:t>That’s </a:t>
            </a:r>
            <a:r>
              <a:rPr b="1" lang="en-GB"/>
              <a:t>service orchestration</a:t>
            </a:r>
            <a:r>
              <a:rPr lang="en-GB"/>
              <a:t>. This same picture is true for a dev and test deployment, or a giant production deployment. And all the code between those two scenarios is </a:t>
            </a:r>
            <a:r>
              <a:rPr b="1" lang="en-GB"/>
              <a:t>reusable</a:t>
            </a:r>
            <a:r>
              <a:rPr lang="en-GB"/>
              <a:t>.</a:t>
            </a:r>
          </a:p>
          <a:p>
            <a:pPr lvl="0" rtl="0">
              <a:spcBef>
                <a:spcPts val="0"/>
              </a:spcBef>
              <a:buNone/>
            </a:pPr>
            <a:r>
              <a:t/>
            </a:r>
            <a:endParaRPr/>
          </a:p>
          <a:p>
            <a:pPr lvl="0" rtl="0">
              <a:spcBef>
                <a:spcPts val="0"/>
              </a:spcBef>
              <a:buNone/>
            </a:pPr>
            <a:r>
              <a:rPr lang="en-GB"/>
              <a:t>And reusability is incredibly important for you.</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0" name="Shape 1230"/>
        <p:cNvGrpSpPr/>
        <p:nvPr/>
      </p:nvGrpSpPr>
      <p:grpSpPr>
        <a:xfrm>
          <a:off x="0" y="0"/>
          <a:ext cx="0" cy="0"/>
          <a:chOff x="0" y="0"/>
          <a:chExt cx="0" cy="0"/>
        </a:xfrm>
      </p:grpSpPr>
      <p:pic>
        <p:nvPicPr>
          <p:cNvPr id="1231" name="Shape 12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5" name="Shape 1235"/>
        <p:cNvGrpSpPr/>
        <p:nvPr/>
      </p:nvGrpSpPr>
      <p:grpSpPr>
        <a:xfrm>
          <a:off x="0" y="0"/>
          <a:ext cx="0" cy="0"/>
          <a:chOff x="0" y="0"/>
          <a:chExt cx="0" cy="0"/>
        </a:xfrm>
      </p:grpSpPr>
      <p:pic>
        <p:nvPicPr>
          <p:cNvPr id="1236" name="Shape 12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0" name="Shape 1240"/>
        <p:cNvGrpSpPr/>
        <p:nvPr/>
      </p:nvGrpSpPr>
      <p:grpSpPr>
        <a:xfrm>
          <a:off x="0" y="0"/>
          <a:ext cx="0" cy="0"/>
          <a:chOff x="0" y="0"/>
          <a:chExt cx="0" cy="0"/>
        </a:xfrm>
      </p:grpSpPr>
      <p:sp>
        <p:nvSpPr>
          <p:cNvPr id="1241" name="Shape 1241"/>
          <p:cNvSpPr txBox="1"/>
          <p:nvPr>
            <p:ph type="ctrTitle"/>
          </p:nvPr>
        </p:nvSpPr>
        <p:spPr>
          <a:xfrm>
            <a:off x="381000" y="1583342"/>
            <a:ext cx="7772400" cy="1159799"/>
          </a:xfrm>
          <a:prstGeom prst="rect">
            <a:avLst/>
          </a:prstGeom>
        </p:spPr>
        <p:txBody>
          <a:bodyPr anchorCtr="0" anchor="b" bIns="91425" lIns="91425" rIns="91425" tIns="91425">
            <a:noAutofit/>
          </a:bodyPr>
          <a:lstStyle/>
          <a:p>
            <a:pPr lvl="0" rtl="0">
              <a:spcBef>
                <a:spcPts val="0"/>
              </a:spcBef>
              <a:buNone/>
            </a:pPr>
            <a:r>
              <a:rPr lang="en-GB"/>
              <a:t>The modeling language for applications</a:t>
            </a:r>
          </a:p>
        </p:txBody>
      </p:sp>
      <p:sp>
        <p:nvSpPr>
          <p:cNvPr id="1242" name="Shape 1242"/>
          <p:cNvSpPr txBox="1"/>
          <p:nvPr>
            <p:ph idx="1" type="subTitle"/>
          </p:nvPr>
        </p:nvSpPr>
        <p:spPr>
          <a:xfrm>
            <a:off x="381000" y="2763848"/>
            <a:ext cx="7772400" cy="1215899"/>
          </a:xfrm>
          <a:prstGeom prst="rect">
            <a:avLst/>
          </a:prstGeom>
        </p:spPr>
        <p:txBody>
          <a:bodyPr anchorCtr="0" anchor="t" bIns="91425" lIns="91425" rIns="91425" tIns="91425">
            <a:noAutofit/>
          </a:bodyPr>
          <a:lstStyle/>
          <a:p>
            <a:pPr lvl="0" rtl="0">
              <a:spcBef>
                <a:spcPts val="0"/>
              </a:spcBef>
              <a:buNone/>
            </a:pPr>
            <a:r>
              <a:rPr lang="en-GB"/>
              <a:t>And an abstraction for network, storage and compute resources</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6" name="Shape 1246"/>
        <p:cNvGrpSpPr/>
        <p:nvPr/>
      </p:nvGrpSpPr>
      <p:grpSpPr>
        <a:xfrm>
          <a:off x="0" y="0"/>
          <a:ext cx="0" cy="0"/>
          <a:chOff x="0" y="0"/>
          <a:chExt cx="0" cy="0"/>
        </a:xfrm>
      </p:grpSpPr>
      <p:sp>
        <p:nvSpPr>
          <p:cNvPr id="1247" name="Shape 1247"/>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application modeling</a:t>
            </a:r>
          </a:p>
        </p:txBody>
      </p:sp>
      <p:sp>
        <p:nvSpPr>
          <p:cNvPr id="1248" name="Shape 1248"/>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with reusable software components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Then System on Chip (SoC)</a:t>
            </a:r>
          </a:p>
        </p:txBody>
      </p:sp>
      <p:pic>
        <p:nvPicPr>
          <p:cNvPr id="718" name="Shape 718"/>
          <p:cNvPicPr preferRelativeResize="0"/>
          <p:nvPr/>
        </p:nvPicPr>
        <p:blipFill>
          <a:blip r:embed="rId3">
            <a:alphaModFix/>
          </a:blip>
          <a:stretch>
            <a:fillRect/>
          </a:stretch>
        </p:blipFill>
        <p:spPr>
          <a:xfrm>
            <a:off x="499225" y="1063375"/>
            <a:ext cx="3492500" cy="3492500"/>
          </a:xfrm>
          <a:prstGeom prst="rect">
            <a:avLst/>
          </a:prstGeom>
          <a:noFill/>
          <a:ln>
            <a:noFill/>
          </a:ln>
        </p:spPr>
      </p:pic>
      <p:pic>
        <p:nvPicPr>
          <p:cNvPr id="719" name="Shape 719"/>
          <p:cNvPicPr preferRelativeResize="0"/>
          <p:nvPr/>
        </p:nvPicPr>
        <p:blipFill>
          <a:blip r:embed="rId4">
            <a:alphaModFix/>
          </a:blip>
          <a:stretch>
            <a:fillRect/>
          </a:stretch>
        </p:blipFill>
        <p:spPr>
          <a:xfrm>
            <a:off x="3991725" y="910975"/>
            <a:ext cx="5054599" cy="379730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2" name="Shape 1252"/>
        <p:cNvGrpSpPr/>
        <p:nvPr/>
      </p:nvGrpSpPr>
      <p:grpSpPr>
        <a:xfrm>
          <a:off x="0" y="0"/>
          <a:ext cx="0" cy="0"/>
          <a:chOff x="0" y="0"/>
          <a:chExt cx="0" cy="0"/>
        </a:xfrm>
      </p:grpSpPr>
      <p:pic>
        <p:nvPicPr>
          <p:cNvPr id="1253" name="Shape 1253"/>
          <p:cNvPicPr preferRelativeResize="0"/>
          <p:nvPr/>
        </p:nvPicPr>
        <p:blipFill>
          <a:blip r:embed="rId3">
            <a:alphaModFix/>
          </a:blip>
          <a:stretch>
            <a:fillRect/>
          </a:stretch>
        </p:blipFill>
        <p:spPr>
          <a:xfrm>
            <a:off x="228600" y="152400"/>
            <a:ext cx="5270272" cy="2964523"/>
          </a:xfrm>
          <a:prstGeom prst="rect">
            <a:avLst/>
          </a:prstGeom>
          <a:noFill/>
          <a:ln>
            <a:noFill/>
          </a:ln>
        </p:spPr>
      </p:pic>
      <p:grpSp>
        <p:nvGrpSpPr>
          <p:cNvPr id="1254" name="Shape 1254"/>
          <p:cNvGrpSpPr/>
          <p:nvPr/>
        </p:nvGrpSpPr>
        <p:grpSpPr>
          <a:xfrm>
            <a:off x="475925" y="3939325"/>
            <a:ext cx="5132456" cy="1101974"/>
            <a:chOff x="475925" y="3939325"/>
            <a:chExt cx="5132456" cy="1101974"/>
          </a:xfrm>
        </p:grpSpPr>
        <p:sp>
          <p:nvSpPr>
            <p:cNvPr id="1255" name="Shape 1255"/>
            <p:cNvSpPr/>
            <p:nvPr/>
          </p:nvSpPr>
          <p:spPr>
            <a:xfrm>
              <a:off x="4759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56" name="Shape 1256"/>
            <p:cNvSpPr txBox="1"/>
            <p:nvPr/>
          </p:nvSpPr>
          <p:spPr>
            <a:xfrm>
              <a:off x="47592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257" name="Shape 1257"/>
            <p:cNvSpPr txBox="1"/>
            <p:nvPr/>
          </p:nvSpPr>
          <p:spPr>
            <a:xfrm>
              <a:off x="154272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258" name="Shape 1258"/>
            <p:cNvSpPr/>
            <p:nvPr/>
          </p:nvSpPr>
          <p:spPr>
            <a:xfrm>
              <a:off x="15427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59" name="Shape 1259"/>
            <p:cNvSpPr txBox="1"/>
            <p:nvPr/>
          </p:nvSpPr>
          <p:spPr>
            <a:xfrm>
              <a:off x="26095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sp>
          <p:nvSpPr>
            <p:cNvPr id="1260" name="Shape 1260"/>
            <p:cNvSpPr/>
            <p:nvPr/>
          </p:nvSpPr>
          <p:spPr>
            <a:xfrm>
              <a:off x="26095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61" name="Shape 1261"/>
            <p:cNvSpPr/>
            <p:nvPr/>
          </p:nvSpPr>
          <p:spPr>
            <a:xfrm>
              <a:off x="42097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62" name="Shape 1262"/>
            <p:cNvSpPr txBox="1"/>
            <p:nvPr/>
          </p:nvSpPr>
          <p:spPr>
            <a:xfrm>
              <a:off x="42097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grpSp>
      <p:grpSp>
        <p:nvGrpSpPr>
          <p:cNvPr id="1263" name="Shape 1263"/>
          <p:cNvGrpSpPr/>
          <p:nvPr/>
        </p:nvGrpSpPr>
        <p:grpSpPr>
          <a:xfrm>
            <a:off x="792023" y="2497650"/>
            <a:ext cx="602276" cy="1995823"/>
            <a:chOff x="792023" y="2497650"/>
            <a:chExt cx="602276" cy="1995823"/>
          </a:xfrm>
        </p:grpSpPr>
        <p:pic>
          <p:nvPicPr>
            <p:cNvPr id="1264" name="Shape 1264"/>
            <p:cNvPicPr preferRelativeResize="0"/>
            <p:nvPr/>
          </p:nvPicPr>
          <p:blipFill rotWithShape="1">
            <a:blip r:embed="rId3">
              <a:alphaModFix/>
            </a:blip>
            <a:srcRect b="20880" l="18516" r="73255" t="64171"/>
            <a:stretch/>
          </p:blipFill>
          <p:spPr>
            <a:xfrm>
              <a:off x="792023" y="4050349"/>
              <a:ext cx="433671" cy="443124"/>
            </a:xfrm>
            <a:prstGeom prst="rect">
              <a:avLst/>
            </a:prstGeom>
            <a:noFill/>
            <a:ln>
              <a:noFill/>
            </a:ln>
          </p:spPr>
        </p:pic>
        <p:cxnSp>
          <p:nvCxnSpPr>
            <p:cNvPr id="1265" name="Shape 1265"/>
            <p:cNvCxnSpPr/>
            <p:nvPr/>
          </p:nvCxnSpPr>
          <p:spPr>
            <a:xfrm flipH="1">
              <a:off x="1081400" y="2497650"/>
              <a:ext cx="312899" cy="1416299"/>
            </a:xfrm>
            <a:prstGeom prst="straightConnector1">
              <a:avLst/>
            </a:prstGeom>
            <a:noFill/>
            <a:ln cap="flat" cmpd="sng" w="28575">
              <a:solidFill>
                <a:srgbClr val="DD4814"/>
              </a:solidFill>
              <a:prstDash val="solid"/>
              <a:round/>
              <a:headEnd len="lg" w="lg" type="none"/>
              <a:tailEnd len="lg" w="lg" type="stealth"/>
            </a:ln>
          </p:spPr>
        </p:cxnSp>
      </p:grpSp>
      <p:grpSp>
        <p:nvGrpSpPr>
          <p:cNvPr id="1266" name="Shape 1266"/>
          <p:cNvGrpSpPr/>
          <p:nvPr/>
        </p:nvGrpSpPr>
        <p:grpSpPr>
          <a:xfrm>
            <a:off x="1913148" y="1207650"/>
            <a:ext cx="3532271" cy="3285823"/>
            <a:chOff x="1913148" y="1207650"/>
            <a:chExt cx="3532271" cy="3285823"/>
          </a:xfrm>
        </p:grpSpPr>
        <p:pic>
          <p:nvPicPr>
            <p:cNvPr id="1267" name="Shape 1267"/>
            <p:cNvPicPr preferRelativeResize="0"/>
            <p:nvPr/>
          </p:nvPicPr>
          <p:blipFill rotWithShape="1">
            <a:blip r:embed="rId3">
              <a:alphaModFix/>
            </a:blip>
            <a:srcRect b="36045" l="73805" r="17966" t="49006"/>
            <a:stretch/>
          </p:blipFill>
          <p:spPr>
            <a:xfrm>
              <a:off x="5011748" y="4050349"/>
              <a:ext cx="433671" cy="443124"/>
            </a:xfrm>
            <a:prstGeom prst="rect">
              <a:avLst/>
            </a:prstGeom>
            <a:noFill/>
            <a:ln>
              <a:noFill/>
            </a:ln>
          </p:spPr>
        </p:pic>
        <p:pic>
          <p:nvPicPr>
            <p:cNvPr id="1268" name="Shape 1268"/>
            <p:cNvPicPr preferRelativeResize="0"/>
            <p:nvPr/>
          </p:nvPicPr>
          <p:blipFill rotWithShape="1">
            <a:blip r:embed="rId3">
              <a:alphaModFix/>
            </a:blip>
            <a:srcRect b="36045" l="50073" r="41697" t="49006"/>
            <a:stretch/>
          </p:blipFill>
          <p:spPr>
            <a:xfrm>
              <a:off x="3462448" y="4050349"/>
              <a:ext cx="433671" cy="443124"/>
            </a:xfrm>
            <a:prstGeom prst="rect">
              <a:avLst/>
            </a:prstGeom>
            <a:noFill/>
            <a:ln>
              <a:noFill/>
            </a:ln>
          </p:spPr>
        </p:pic>
        <p:pic>
          <p:nvPicPr>
            <p:cNvPr id="1269" name="Shape 1269"/>
            <p:cNvPicPr preferRelativeResize="0"/>
            <p:nvPr/>
          </p:nvPicPr>
          <p:blipFill rotWithShape="1">
            <a:blip r:embed="rId3">
              <a:alphaModFix/>
            </a:blip>
            <a:srcRect b="72893" l="49970" r="41800" t="12158"/>
            <a:stretch/>
          </p:blipFill>
          <p:spPr>
            <a:xfrm>
              <a:off x="1913148" y="4050349"/>
              <a:ext cx="433671" cy="443124"/>
            </a:xfrm>
            <a:prstGeom prst="rect">
              <a:avLst/>
            </a:prstGeom>
            <a:noFill/>
            <a:ln>
              <a:noFill/>
            </a:ln>
          </p:spPr>
        </p:pic>
        <p:cxnSp>
          <p:nvCxnSpPr>
            <p:cNvPr id="1270" name="Shape 1270"/>
            <p:cNvCxnSpPr/>
            <p:nvPr/>
          </p:nvCxnSpPr>
          <p:spPr>
            <a:xfrm flipH="1">
              <a:off x="2172450" y="1207650"/>
              <a:ext cx="583199" cy="2731800"/>
            </a:xfrm>
            <a:prstGeom prst="straightConnector1">
              <a:avLst/>
            </a:prstGeom>
            <a:noFill/>
            <a:ln cap="flat" cmpd="sng" w="28575">
              <a:solidFill>
                <a:srgbClr val="DD4814"/>
              </a:solidFill>
              <a:prstDash val="solid"/>
              <a:round/>
              <a:headEnd len="lg" w="lg" type="none"/>
              <a:tailEnd len="lg" w="lg" type="stealth"/>
            </a:ln>
          </p:spPr>
        </p:cxnSp>
        <p:cxnSp>
          <p:nvCxnSpPr>
            <p:cNvPr id="1271" name="Shape 1271"/>
            <p:cNvCxnSpPr/>
            <p:nvPr/>
          </p:nvCxnSpPr>
          <p:spPr>
            <a:xfrm>
              <a:off x="3233225" y="2190250"/>
              <a:ext cx="386999" cy="1825500"/>
            </a:xfrm>
            <a:prstGeom prst="straightConnector1">
              <a:avLst/>
            </a:prstGeom>
            <a:noFill/>
            <a:ln cap="flat" cmpd="sng" w="28575">
              <a:solidFill>
                <a:srgbClr val="DD4814"/>
              </a:solidFill>
              <a:prstDash val="solid"/>
              <a:round/>
              <a:headEnd len="lg" w="lg" type="none"/>
              <a:tailEnd len="lg" w="lg" type="stealth"/>
            </a:ln>
          </p:spPr>
        </p:cxnSp>
        <p:cxnSp>
          <p:nvCxnSpPr>
            <p:cNvPr id="1272" name="Shape 1272"/>
            <p:cNvCxnSpPr/>
            <p:nvPr/>
          </p:nvCxnSpPr>
          <p:spPr>
            <a:xfrm>
              <a:off x="4604825" y="2190250"/>
              <a:ext cx="386999" cy="1825500"/>
            </a:xfrm>
            <a:prstGeom prst="straightConnector1">
              <a:avLst/>
            </a:prstGeom>
            <a:noFill/>
            <a:ln cap="flat" cmpd="sng" w="28575">
              <a:solidFill>
                <a:srgbClr val="DD4814"/>
              </a:solidFill>
              <a:prstDash val="solid"/>
              <a:round/>
              <a:headEnd len="lg" w="lg" type="none"/>
              <a:tailEnd len="lg" w="lg" type="stealth"/>
            </a:ln>
          </p:spPr>
        </p:cxnSp>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300"/>
                                        <p:tgtEl>
                                          <p:spTgt spid="1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3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300"/>
                                        <p:tgtEl>
                                          <p:spTgt spid="1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6" name="Shape 1276"/>
        <p:cNvGrpSpPr/>
        <p:nvPr/>
      </p:nvGrpSpPr>
      <p:grpSpPr>
        <a:xfrm>
          <a:off x="0" y="0"/>
          <a:ext cx="0" cy="0"/>
          <a:chOff x="0" y="0"/>
          <a:chExt cx="0" cy="0"/>
        </a:xfrm>
      </p:grpSpPr>
      <p:pic>
        <p:nvPicPr>
          <p:cNvPr id="1277" name="Shape 1277"/>
          <p:cNvPicPr preferRelativeResize="0"/>
          <p:nvPr/>
        </p:nvPicPr>
        <p:blipFill>
          <a:blip r:embed="rId3">
            <a:alphaModFix/>
          </a:blip>
          <a:stretch>
            <a:fillRect/>
          </a:stretch>
        </p:blipFill>
        <p:spPr>
          <a:xfrm>
            <a:off x="228600" y="152400"/>
            <a:ext cx="5270272" cy="2964523"/>
          </a:xfrm>
          <a:prstGeom prst="rect">
            <a:avLst/>
          </a:prstGeom>
          <a:noFill/>
          <a:ln>
            <a:noFill/>
          </a:ln>
        </p:spPr>
      </p:pic>
      <p:sp>
        <p:nvSpPr>
          <p:cNvPr id="1278" name="Shape 1278"/>
          <p:cNvSpPr/>
          <p:nvPr/>
        </p:nvSpPr>
        <p:spPr>
          <a:xfrm>
            <a:off x="4759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79" name="Shape 1279"/>
          <p:cNvSpPr txBox="1"/>
          <p:nvPr/>
        </p:nvSpPr>
        <p:spPr>
          <a:xfrm>
            <a:off x="47592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280" name="Shape 1280"/>
          <p:cNvSpPr txBox="1"/>
          <p:nvPr/>
        </p:nvSpPr>
        <p:spPr>
          <a:xfrm>
            <a:off x="154272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281" name="Shape 1281"/>
          <p:cNvSpPr/>
          <p:nvPr/>
        </p:nvSpPr>
        <p:spPr>
          <a:xfrm>
            <a:off x="15427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82" name="Shape 1282"/>
          <p:cNvSpPr txBox="1"/>
          <p:nvPr/>
        </p:nvSpPr>
        <p:spPr>
          <a:xfrm>
            <a:off x="26095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sp>
        <p:nvSpPr>
          <p:cNvPr id="1283" name="Shape 1283"/>
          <p:cNvSpPr/>
          <p:nvPr/>
        </p:nvSpPr>
        <p:spPr>
          <a:xfrm>
            <a:off x="26095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84" name="Shape 1284"/>
          <p:cNvSpPr/>
          <p:nvPr/>
        </p:nvSpPr>
        <p:spPr>
          <a:xfrm>
            <a:off x="42097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85" name="Shape 1285"/>
          <p:cNvSpPr txBox="1"/>
          <p:nvPr/>
        </p:nvSpPr>
        <p:spPr>
          <a:xfrm>
            <a:off x="42097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pic>
        <p:nvPicPr>
          <p:cNvPr id="1286" name="Shape 1286"/>
          <p:cNvPicPr preferRelativeResize="0"/>
          <p:nvPr/>
        </p:nvPicPr>
        <p:blipFill rotWithShape="1">
          <a:blip r:embed="rId3">
            <a:alphaModFix/>
          </a:blip>
          <a:srcRect b="36045" l="73805" r="17966" t="49006"/>
          <a:stretch/>
        </p:blipFill>
        <p:spPr>
          <a:xfrm>
            <a:off x="5011748" y="4050349"/>
            <a:ext cx="433671" cy="443124"/>
          </a:xfrm>
          <a:prstGeom prst="rect">
            <a:avLst/>
          </a:prstGeom>
          <a:noFill/>
          <a:ln>
            <a:noFill/>
          </a:ln>
        </p:spPr>
      </p:pic>
      <p:pic>
        <p:nvPicPr>
          <p:cNvPr id="1287" name="Shape 1287"/>
          <p:cNvPicPr preferRelativeResize="0"/>
          <p:nvPr/>
        </p:nvPicPr>
        <p:blipFill rotWithShape="1">
          <a:blip r:embed="rId3">
            <a:alphaModFix/>
          </a:blip>
          <a:srcRect b="36045" l="50073" r="41697" t="49006"/>
          <a:stretch/>
        </p:blipFill>
        <p:spPr>
          <a:xfrm>
            <a:off x="3462448" y="4050349"/>
            <a:ext cx="433671" cy="443124"/>
          </a:xfrm>
          <a:prstGeom prst="rect">
            <a:avLst/>
          </a:prstGeom>
          <a:noFill/>
          <a:ln>
            <a:noFill/>
          </a:ln>
        </p:spPr>
      </p:pic>
      <p:pic>
        <p:nvPicPr>
          <p:cNvPr id="1288" name="Shape 1288"/>
          <p:cNvPicPr preferRelativeResize="0"/>
          <p:nvPr/>
        </p:nvPicPr>
        <p:blipFill rotWithShape="1">
          <a:blip r:embed="rId3">
            <a:alphaModFix/>
          </a:blip>
          <a:srcRect b="72893" l="49970" r="41800" t="12158"/>
          <a:stretch/>
        </p:blipFill>
        <p:spPr>
          <a:xfrm>
            <a:off x="1913148" y="4050349"/>
            <a:ext cx="433671" cy="443124"/>
          </a:xfrm>
          <a:prstGeom prst="rect">
            <a:avLst/>
          </a:prstGeom>
          <a:noFill/>
          <a:ln>
            <a:noFill/>
          </a:ln>
        </p:spPr>
      </p:pic>
      <p:pic>
        <p:nvPicPr>
          <p:cNvPr id="1289" name="Shape 1289"/>
          <p:cNvPicPr preferRelativeResize="0"/>
          <p:nvPr/>
        </p:nvPicPr>
        <p:blipFill rotWithShape="1">
          <a:blip r:embed="rId3">
            <a:alphaModFix/>
          </a:blip>
          <a:srcRect b="20880" l="18516" r="73255" t="64171"/>
          <a:stretch/>
        </p:blipFill>
        <p:spPr>
          <a:xfrm>
            <a:off x="792023" y="4050349"/>
            <a:ext cx="433671" cy="443124"/>
          </a:xfrm>
          <a:prstGeom prst="rect">
            <a:avLst/>
          </a:prstGeom>
          <a:noFill/>
          <a:ln>
            <a:noFill/>
          </a:ln>
        </p:spPr>
      </p:pic>
      <p:sp>
        <p:nvSpPr>
          <p:cNvPr id="1290" name="Shape 1290"/>
          <p:cNvSpPr txBox="1"/>
          <p:nvPr/>
        </p:nvSpPr>
        <p:spPr>
          <a:xfrm>
            <a:off x="5772150"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sp>
        <p:nvSpPr>
          <p:cNvPr id="1291" name="Shape 1291"/>
          <p:cNvSpPr/>
          <p:nvPr/>
        </p:nvSpPr>
        <p:spPr>
          <a:xfrm>
            <a:off x="57721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92" name="Shape 1292"/>
          <p:cNvSpPr/>
          <p:nvPr/>
        </p:nvSpPr>
        <p:spPr>
          <a:xfrm>
            <a:off x="73723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293" name="Shape 1293"/>
          <p:cNvSpPr txBox="1"/>
          <p:nvPr/>
        </p:nvSpPr>
        <p:spPr>
          <a:xfrm>
            <a:off x="7372350"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m1.large</a:t>
            </a:r>
          </a:p>
        </p:txBody>
      </p:sp>
      <p:pic>
        <p:nvPicPr>
          <p:cNvPr id="1294" name="Shape 1294"/>
          <p:cNvPicPr preferRelativeResize="0"/>
          <p:nvPr/>
        </p:nvPicPr>
        <p:blipFill rotWithShape="1">
          <a:blip r:embed="rId3">
            <a:alphaModFix/>
          </a:blip>
          <a:srcRect b="36045" l="73805" r="17966" t="49006"/>
          <a:stretch/>
        </p:blipFill>
        <p:spPr>
          <a:xfrm>
            <a:off x="5964573" y="4050349"/>
            <a:ext cx="433671" cy="443124"/>
          </a:xfrm>
          <a:prstGeom prst="rect">
            <a:avLst/>
          </a:prstGeom>
          <a:noFill/>
          <a:ln>
            <a:noFill/>
          </a:ln>
        </p:spPr>
      </p:pic>
      <p:pic>
        <p:nvPicPr>
          <p:cNvPr id="1295" name="Shape 1295"/>
          <p:cNvPicPr preferRelativeResize="0"/>
          <p:nvPr/>
        </p:nvPicPr>
        <p:blipFill rotWithShape="1">
          <a:blip r:embed="rId3">
            <a:alphaModFix/>
          </a:blip>
          <a:srcRect b="36045" l="50073" r="41697" t="49006"/>
          <a:stretch/>
        </p:blipFill>
        <p:spPr>
          <a:xfrm>
            <a:off x="6625073" y="4050349"/>
            <a:ext cx="433671" cy="443124"/>
          </a:xfrm>
          <a:prstGeom prst="rect">
            <a:avLst/>
          </a:prstGeom>
          <a:noFill/>
          <a:ln>
            <a:noFill/>
          </a:ln>
        </p:spPr>
      </p:pic>
      <p:pic>
        <p:nvPicPr>
          <p:cNvPr id="1296" name="Shape 1296"/>
          <p:cNvPicPr preferRelativeResize="0"/>
          <p:nvPr/>
        </p:nvPicPr>
        <p:blipFill rotWithShape="1">
          <a:blip r:embed="rId3">
            <a:alphaModFix/>
          </a:blip>
          <a:srcRect b="36045" l="50073" r="41697" t="49006"/>
          <a:stretch/>
        </p:blipFill>
        <p:spPr>
          <a:xfrm>
            <a:off x="4376848" y="4050349"/>
            <a:ext cx="433671" cy="443124"/>
          </a:xfrm>
          <a:prstGeom prst="rect">
            <a:avLst/>
          </a:prstGeom>
          <a:noFill/>
          <a:ln>
            <a:noFill/>
          </a:ln>
        </p:spPr>
      </p:pic>
      <p:pic>
        <p:nvPicPr>
          <p:cNvPr id="1297" name="Shape 1297"/>
          <p:cNvPicPr preferRelativeResize="0"/>
          <p:nvPr/>
        </p:nvPicPr>
        <p:blipFill rotWithShape="1">
          <a:blip r:embed="rId3">
            <a:alphaModFix/>
          </a:blip>
          <a:srcRect b="36045" l="50073" r="41697" t="49006"/>
          <a:stretch/>
        </p:blipFill>
        <p:spPr>
          <a:xfrm>
            <a:off x="7501048" y="4050349"/>
            <a:ext cx="433671" cy="443124"/>
          </a:xfrm>
          <a:prstGeom prst="rect">
            <a:avLst/>
          </a:prstGeom>
          <a:noFill/>
          <a:ln>
            <a:noFill/>
          </a:ln>
        </p:spPr>
      </p:pic>
      <p:pic>
        <p:nvPicPr>
          <p:cNvPr id="1298" name="Shape 1298"/>
          <p:cNvPicPr preferRelativeResize="0"/>
          <p:nvPr/>
        </p:nvPicPr>
        <p:blipFill rotWithShape="1">
          <a:blip r:embed="rId3">
            <a:alphaModFix/>
          </a:blip>
          <a:srcRect b="72893" l="49970" r="41800" t="12158"/>
          <a:stretch/>
        </p:blipFill>
        <p:spPr>
          <a:xfrm>
            <a:off x="786616" y="3593149"/>
            <a:ext cx="433671" cy="443124"/>
          </a:xfrm>
          <a:prstGeom prst="rect">
            <a:avLst/>
          </a:prstGeom>
          <a:noFill/>
          <a:ln>
            <a:noFill/>
          </a:ln>
        </p:spPr>
      </p:pic>
      <p:pic>
        <p:nvPicPr>
          <p:cNvPr id="1299" name="Shape 1299"/>
          <p:cNvPicPr preferRelativeResize="0"/>
          <p:nvPr/>
        </p:nvPicPr>
        <p:blipFill rotWithShape="1">
          <a:blip r:embed="rId3">
            <a:alphaModFix/>
          </a:blip>
          <a:srcRect b="20880" l="18516" r="73255" t="64171"/>
          <a:stretch/>
        </p:blipFill>
        <p:spPr>
          <a:xfrm>
            <a:off x="1913716" y="3598638"/>
            <a:ext cx="433671" cy="443124"/>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3" name="Shape 1303"/>
        <p:cNvGrpSpPr/>
        <p:nvPr/>
      </p:nvGrpSpPr>
      <p:grpSpPr>
        <a:xfrm>
          <a:off x="0" y="0"/>
          <a:ext cx="0" cy="0"/>
          <a:chOff x="0" y="0"/>
          <a:chExt cx="0" cy="0"/>
        </a:xfrm>
      </p:grpSpPr>
      <p:sp>
        <p:nvSpPr>
          <p:cNvPr id="1304" name="Shape 1304"/>
          <p:cNvSpPr txBox="1"/>
          <p:nvPr>
            <p:ph idx="1" type="body"/>
          </p:nvPr>
        </p:nvSpPr>
        <p:spPr>
          <a:xfrm>
            <a:off x="569850" y="793575"/>
            <a:ext cx="8040900" cy="4254900"/>
          </a:xfrm>
          <a:prstGeom prst="rect">
            <a:avLst/>
          </a:prstGeom>
        </p:spPr>
        <p:txBody>
          <a:bodyPr anchorCtr="0" anchor="t" bIns="91425" lIns="91425" rIns="91425" tIns="91425">
            <a:noAutofit/>
          </a:bodyPr>
          <a:lstStyle/>
          <a:p>
            <a:pPr lvl="0" rtl="0" algn="ctr">
              <a:lnSpc>
                <a:spcPct val="150000"/>
              </a:lnSpc>
              <a:spcBef>
                <a:spcPts val="0"/>
              </a:spcBef>
              <a:buNone/>
            </a:pPr>
            <a:r>
              <a:rPr b="1" lang="en-GB" sz="2400"/>
              <a:t>Ubuntu</a:t>
            </a:r>
            <a:r>
              <a:rPr lang="en-GB" sz="2400"/>
              <a:t> workloads</a:t>
            </a:r>
          </a:p>
          <a:p>
            <a:pPr lvl="0" rtl="0" algn="ctr">
              <a:lnSpc>
                <a:spcPct val="150000"/>
              </a:lnSpc>
              <a:spcBef>
                <a:spcPts val="0"/>
              </a:spcBef>
              <a:buNone/>
            </a:pPr>
            <a:r>
              <a:rPr b="1" lang="en-GB" sz="2400"/>
              <a:t>CentOS</a:t>
            </a:r>
            <a:r>
              <a:rPr lang="en-GB" sz="2400"/>
              <a:t> workloads</a:t>
            </a:r>
          </a:p>
          <a:p>
            <a:pPr lvl="0" rtl="0" algn="ctr">
              <a:lnSpc>
                <a:spcPct val="150000"/>
              </a:lnSpc>
              <a:spcBef>
                <a:spcPts val="0"/>
              </a:spcBef>
              <a:buNone/>
            </a:pPr>
            <a:r>
              <a:rPr b="1" lang="en-GB" sz="2400"/>
              <a:t>RHEL</a:t>
            </a:r>
            <a:r>
              <a:rPr lang="en-GB" sz="2400"/>
              <a:t> workloads</a:t>
            </a:r>
          </a:p>
          <a:p>
            <a:pPr lvl="0" rtl="0" algn="ctr">
              <a:lnSpc>
                <a:spcPct val="150000"/>
              </a:lnSpc>
              <a:spcBef>
                <a:spcPts val="0"/>
              </a:spcBef>
              <a:buNone/>
            </a:pPr>
            <a:r>
              <a:rPr b="1" lang="en-GB" sz="2400"/>
              <a:t>Windows</a:t>
            </a:r>
            <a:r>
              <a:rPr lang="en-GB" sz="2400"/>
              <a:t> workloads</a:t>
            </a:r>
          </a:p>
          <a:p>
            <a:pPr lvl="0" rtl="0" algn="ctr">
              <a:spcBef>
                <a:spcPts val="0"/>
              </a:spcBef>
              <a:buNone/>
            </a:pPr>
            <a:r>
              <a:rPr lang="en-GB" sz="2400"/>
              <a:t>That right you can deploy </a:t>
            </a:r>
            <a:r>
              <a:rPr b="1" lang="en-GB" sz="2400"/>
              <a:t>Microsoft</a:t>
            </a:r>
            <a:r>
              <a:rPr lang="en-GB" sz="2400"/>
              <a:t> services!</a:t>
            </a:r>
          </a:p>
          <a:p>
            <a:pPr lvl="0" algn="ctr">
              <a:spcBef>
                <a:spcPts val="0"/>
              </a:spcBef>
              <a:buNone/>
            </a:pPr>
            <a:r>
              <a:rPr lang="en-GB" sz="2400">
                <a:solidFill>
                  <a:srgbClr val="0000FF"/>
                </a:solidFill>
              </a:rPr>
              <a:t>http://www.cloudbase.it/juju/</a:t>
            </a:r>
          </a:p>
        </p:txBody>
      </p:sp>
      <p:pic>
        <p:nvPicPr>
          <p:cNvPr id="1305" name="Shape 1305"/>
          <p:cNvPicPr preferRelativeResize="0"/>
          <p:nvPr/>
        </p:nvPicPr>
        <p:blipFill rotWithShape="1">
          <a:blip r:embed="rId3">
            <a:alphaModFix/>
          </a:blip>
          <a:srcRect b="0" l="0" r="68115" t="0"/>
          <a:stretch/>
        </p:blipFill>
        <p:spPr>
          <a:xfrm>
            <a:off x="6005550" y="793574"/>
            <a:ext cx="1633799" cy="1728800"/>
          </a:xfrm>
          <a:prstGeom prst="rect">
            <a:avLst/>
          </a:prstGeom>
          <a:noFill/>
          <a:ln>
            <a:noFill/>
          </a:ln>
        </p:spPr>
      </p:pic>
      <p:pic>
        <p:nvPicPr>
          <p:cNvPr id="1306" name="Shape 1306"/>
          <p:cNvPicPr preferRelativeResize="0"/>
          <p:nvPr/>
        </p:nvPicPr>
        <p:blipFill>
          <a:blip r:embed="rId4">
            <a:alphaModFix/>
          </a:blip>
          <a:stretch>
            <a:fillRect/>
          </a:stretch>
        </p:blipFill>
        <p:spPr>
          <a:xfrm>
            <a:off x="1199137" y="725850"/>
            <a:ext cx="1175203" cy="1175225"/>
          </a:xfrm>
          <a:prstGeom prst="rect">
            <a:avLst/>
          </a:prstGeom>
          <a:noFill/>
          <a:ln>
            <a:noFill/>
          </a:ln>
        </p:spPr>
      </p:pic>
      <p:pic>
        <p:nvPicPr>
          <p:cNvPr id="1307" name="Shape 1307"/>
          <p:cNvPicPr preferRelativeResize="0"/>
          <p:nvPr/>
        </p:nvPicPr>
        <p:blipFill>
          <a:blip r:embed="rId5">
            <a:alphaModFix/>
          </a:blip>
          <a:stretch>
            <a:fillRect/>
          </a:stretch>
        </p:blipFill>
        <p:spPr>
          <a:xfrm>
            <a:off x="6709447" y="2333422"/>
            <a:ext cx="1175200" cy="1175200"/>
          </a:xfrm>
          <a:prstGeom prst="rect">
            <a:avLst/>
          </a:prstGeom>
          <a:noFill/>
          <a:ln>
            <a:noFill/>
          </a:ln>
        </p:spPr>
      </p:pic>
      <p:pic>
        <p:nvPicPr>
          <p:cNvPr id="1308" name="Shape 1308"/>
          <p:cNvPicPr preferRelativeResize="0"/>
          <p:nvPr/>
        </p:nvPicPr>
        <p:blipFill>
          <a:blip r:embed="rId6">
            <a:alphaModFix/>
          </a:blip>
          <a:stretch>
            <a:fillRect/>
          </a:stretch>
        </p:blipFill>
        <p:spPr>
          <a:xfrm>
            <a:off x="1745350" y="1887025"/>
            <a:ext cx="1369425" cy="1369425"/>
          </a:xfrm>
          <a:prstGeom prst="rect">
            <a:avLst/>
          </a:prstGeom>
          <a:noFill/>
          <a:ln>
            <a:noFill/>
          </a:ln>
        </p:spPr>
      </p:pic>
      <p:sp>
        <p:nvSpPr>
          <p:cNvPr id="1309" name="Shape 1309"/>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Charms are not only Ubuntu!</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3" name="Shape 1313"/>
        <p:cNvGrpSpPr/>
        <p:nvPr/>
      </p:nvGrpSpPr>
      <p:grpSpPr>
        <a:xfrm>
          <a:off x="0" y="0"/>
          <a:ext cx="0" cy="0"/>
          <a:chOff x="0" y="0"/>
          <a:chExt cx="0" cy="0"/>
        </a:xfrm>
      </p:grpSpPr>
      <p:sp>
        <p:nvSpPr>
          <p:cNvPr id="1314" name="Shape 1314"/>
          <p:cNvSpPr txBox="1"/>
          <p:nvPr>
            <p:ph idx="4294967295" type="ctrTitle"/>
          </p:nvPr>
        </p:nvSpPr>
        <p:spPr>
          <a:xfrm>
            <a:off x="381000" y="287950"/>
            <a:ext cx="8393400" cy="1159799"/>
          </a:xfrm>
          <a:prstGeom prst="rect">
            <a:avLst/>
          </a:prstGeom>
        </p:spPr>
        <p:txBody>
          <a:bodyPr anchorCtr="0" anchor="t" bIns="91425" lIns="91425" rIns="91425" tIns="91425">
            <a:noAutofit/>
          </a:bodyPr>
          <a:lstStyle/>
          <a:p>
            <a:pPr lvl="0" rtl="0" algn="ctr">
              <a:spcBef>
                <a:spcPts val="0"/>
              </a:spcBef>
              <a:buNone/>
            </a:pPr>
            <a:r>
              <a:rPr lang="en-GB"/>
              <a:t>Machines and LXD Containers</a:t>
            </a:r>
          </a:p>
        </p:txBody>
      </p:sp>
      <p:sp>
        <p:nvSpPr>
          <p:cNvPr id="1315" name="Shape 1315"/>
          <p:cNvSpPr/>
          <p:nvPr/>
        </p:nvSpPr>
        <p:spPr>
          <a:xfrm>
            <a:off x="4759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16" name="Shape 1316"/>
          <p:cNvSpPr/>
          <p:nvPr/>
        </p:nvSpPr>
        <p:spPr>
          <a:xfrm>
            <a:off x="15427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17" name="Shape 1317"/>
          <p:cNvSpPr/>
          <p:nvPr/>
        </p:nvSpPr>
        <p:spPr>
          <a:xfrm>
            <a:off x="26095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18" name="Shape 1318"/>
          <p:cNvSpPr/>
          <p:nvPr/>
        </p:nvSpPr>
        <p:spPr>
          <a:xfrm>
            <a:off x="42097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19" name="Shape 1319"/>
          <p:cNvSpPr/>
          <p:nvPr/>
        </p:nvSpPr>
        <p:spPr>
          <a:xfrm>
            <a:off x="57721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20" name="Shape 1320"/>
          <p:cNvSpPr/>
          <p:nvPr/>
        </p:nvSpPr>
        <p:spPr>
          <a:xfrm>
            <a:off x="73723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grpSp>
        <p:nvGrpSpPr>
          <p:cNvPr id="1321" name="Shape 1321"/>
          <p:cNvGrpSpPr/>
          <p:nvPr/>
        </p:nvGrpSpPr>
        <p:grpSpPr>
          <a:xfrm>
            <a:off x="527475" y="4656100"/>
            <a:ext cx="8243474" cy="385199"/>
            <a:chOff x="527475" y="4656100"/>
            <a:chExt cx="8243474" cy="385199"/>
          </a:xfrm>
        </p:grpSpPr>
        <p:sp>
          <p:nvSpPr>
            <p:cNvPr id="1322" name="Shape 1322"/>
            <p:cNvSpPr txBox="1"/>
            <p:nvPr/>
          </p:nvSpPr>
          <p:spPr>
            <a:xfrm>
              <a:off x="52747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323" name="Shape 1323"/>
            <p:cNvSpPr txBox="1"/>
            <p:nvPr/>
          </p:nvSpPr>
          <p:spPr>
            <a:xfrm>
              <a:off x="1542725" y="4656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m1.small</a:t>
              </a:r>
            </a:p>
          </p:txBody>
        </p:sp>
        <p:sp>
          <p:nvSpPr>
            <p:cNvPr id="1324" name="Shape 1324"/>
            <p:cNvSpPr txBox="1"/>
            <p:nvPr/>
          </p:nvSpPr>
          <p:spPr>
            <a:xfrm>
              <a:off x="26095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m2.large</a:t>
              </a:r>
            </a:p>
          </p:txBody>
        </p:sp>
        <p:sp>
          <p:nvSpPr>
            <p:cNvPr id="1325" name="Shape 1325"/>
            <p:cNvSpPr txBox="1"/>
            <p:nvPr/>
          </p:nvSpPr>
          <p:spPr>
            <a:xfrm>
              <a:off x="4209725"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m2.large</a:t>
              </a:r>
            </a:p>
          </p:txBody>
        </p:sp>
        <p:sp>
          <p:nvSpPr>
            <p:cNvPr id="1326" name="Shape 1326"/>
            <p:cNvSpPr txBox="1"/>
            <p:nvPr/>
          </p:nvSpPr>
          <p:spPr>
            <a:xfrm>
              <a:off x="5772150"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m2.large</a:t>
              </a:r>
            </a:p>
          </p:txBody>
        </p:sp>
        <p:sp>
          <p:nvSpPr>
            <p:cNvPr id="1327" name="Shape 1327"/>
            <p:cNvSpPr txBox="1"/>
            <p:nvPr/>
          </p:nvSpPr>
          <p:spPr>
            <a:xfrm>
              <a:off x="7372350" y="4656100"/>
              <a:ext cx="13985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m2.large</a:t>
              </a:r>
            </a:p>
          </p:txBody>
        </p:sp>
      </p:grpSp>
      <p:sp>
        <p:nvSpPr>
          <p:cNvPr id="1328" name="Shape 1328"/>
          <p:cNvSpPr txBox="1"/>
          <p:nvPr/>
        </p:nvSpPr>
        <p:spPr>
          <a:xfrm>
            <a:off x="4759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0</a:t>
            </a:r>
          </a:p>
        </p:txBody>
      </p:sp>
      <p:sp>
        <p:nvSpPr>
          <p:cNvPr id="1329" name="Shape 1329"/>
          <p:cNvSpPr txBox="1"/>
          <p:nvPr/>
        </p:nvSpPr>
        <p:spPr>
          <a:xfrm>
            <a:off x="1542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1</a:t>
            </a:r>
          </a:p>
        </p:txBody>
      </p:sp>
      <p:sp>
        <p:nvSpPr>
          <p:cNvPr id="1330" name="Shape 1330"/>
          <p:cNvSpPr txBox="1"/>
          <p:nvPr/>
        </p:nvSpPr>
        <p:spPr>
          <a:xfrm>
            <a:off x="28381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2</a:t>
            </a:r>
          </a:p>
        </p:txBody>
      </p:sp>
      <p:sp>
        <p:nvSpPr>
          <p:cNvPr id="1331" name="Shape 1331"/>
          <p:cNvSpPr txBox="1"/>
          <p:nvPr/>
        </p:nvSpPr>
        <p:spPr>
          <a:xfrm>
            <a:off x="4438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3</a:t>
            </a:r>
          </a:p>
        </p:txBody>
      </p:sp>
      <p:sp>
        <p:nvSpPr>
          <p:cNvPr id="1332" name="Shape 1332"/>
          <p:cNvSpPr txBox="1"/>
          <p:nvPr/>
        </p:nvSpPr>
        <p:spPr>
          <a:xfrm>
            <a:off x="5962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4</a:t>
            </a:r>
          </a:p>
        </p:txBody>
      </p:sp>
      <p:sp>
        <p:nvSpPr>
          <p:cNvPr id="1333" name="Shape 1333"/>
          <p:cNvSpPr txBox="1"/>
          <p:nvPr/>
        </p:nvSpPr>
        <p:spPr>
          <a:xfrm>
            <a:off x="7638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a:t>
            </a:r>
          </a:p>
        </p:txBody>
      </p:sp>
      <p:grpSp>
        <p:nvGrpSpPr>
          <p:cNvPr id="1334" name="Shape 1334"/>
          <p:cNvGrpSpPr/>
          <p:nvPr/>
        </p:nvGrpSpPr>
        <p:grpSpPr>
          <a:xfrm>
            <a:off x="4209725" y="2872525"/>
            <a:ext cx="1398656" cy="720974"/>
            <a:chOff x="4209725" y="2872525"/>
            <a:chExt cx="1398656" cy="720974"/>
          </a:xfrm>
        </p:grpSpPr>
        <p:sp>
          <p:nvSpPr>
            <p:cNvPr id="1335" name="Shape 1335"/>
            <p:cNvSpPr/>
            <p:nvPr/>
          </p:nvSpPr>
          <p:spPr>
            <a:xfrm>
              <a:off x="4209725"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36" name="Shape 1336"/>
            <p:cNvSpPr txBox="1"/>
            <p:nvPr/>
          </p:nvSpPr>
          <p:spPr>
            <a:xfrm>
              <a:off x="4438325" y="32083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3/LXD/0</a:t>
              </a:r>
            </a:p>
          </p:txBody>
        </p:sp>
      </p:grpSp>
      <p:grpSp>
        <p:nvGrpSpPr>
          <p:cNvPr id="1337" name="Shape 1337"/>
          <p:cNvGrpSpPr/>
          <p:nvPr/>
        </p:nvGrpSpPr>
        <p:grpSpPr>
          <a:xfrm>
            <a:off x="4209725" y="1272325"/>
            <a:ext cx="4561281" cy="2321174"/>
            <a:chOff x="4209725" y="1272325"/>
            <a:chExt cx="4561281" cy="2321174"/>
          </a:xfrm>
        </p:grpSpPr>
        <p:sp>
          <p:nvSpPr>
            <p:cNvPr id="1338" name="Shape 1338"/>
            <p:cNvSpPr/>
            <p:nvPr/>
          </p:nvSpPr>
          <p:spPr>
            <a:xfrm>
              <a:off x="57721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39" name="Shape 1339"/>
            <p:cNvSpPr/>
            <p:nvPr/>
          </p:nvSpPr>
          <p:spPr>
            <a:xfrm>
              <a:off x="73723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40" name="Shape 1340"/>
            <p:cNvSpPr/>
            <p:nvPr/>
          </p:nvSpPr>
          <p:spPr>
            <a:xfrm>
              <a:off x="4209725"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41" name="Shape 1341"/>
            <p:cNvSpPr/>
            <p:nvPr/>
          </p:nvSpPr>
          <p:spPr>
            <a:xfrm>
              <a:off x="57721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42" name="Shape 1342"/>
            <p:cNvSpPr/>
            <p:nvPr/>
          </p:nvSpPr>
          <p:spPr>
            <a:xfrm>
              <a:off x="73723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43" name="Shape 1343"/>
            <p:cNvSpPr/>
            <p:nvPr/>
          </p:nvSpPr>
          <p:spPr>
            <a:xfrm>
              <a:off x="7372350" y="1272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44" name="Shape 1344"/>
            <p:cNvSpPr txBox="1"/>
            <p:nvPr/>
          </p:nvSpPr>
          <p:spPr>
            <a:xfrm>
              <a:off x="4438325" y="2370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3/LXD/1</a:t>
              </a:r>
            </a:p>
          </p:txBody>
        </p:sp>
        <p:sp>
          <p:nvSpPr>
            <p:cNvPr id="1345" name="Shape 1345"/>
            <p:cNvSpPr txBox="1"/>
            <p:nvPr/>
          </p:nvSpPr>
          <p:spPr>
            <a:xfrm>
              <a:off x="5962325" y="32083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4/LXD/0</a:t>
              </a:r>
            </a:p>
          </p:txBody>
        </p:sp>
        <p:sp>
          <p:nvSpPr>
            <p:cNvPr id="1346" name="Shape 1346"/>
            <p:cNvSpPr txBox="1"/>
            <p:nvPr/>
          </p:nvSpPr>
          <p:spPr>
            <a:xfrm>
              <a:off x="5962325" y="2370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4/LXD/1</a:t>
              </a:r>
            </a:p>
          </p:txBody>
        </p:sp>
        <p:sp>
          <p:nvSpPr>
            <p:cNvPr id="1347" name="Shape 1347"/>
            <p:cNvSpPr txBox="1"/>
            <p:nvPr/>
          </p:nvSpPr>
          <p:spPr>
            <a:xfrm>
              <a:off x="7638725" y="2370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5/LXD/1</a:t>
              </a:r>
            </a:p>
          </p:txBody>
        </p:sp>
        <p:sp>
          <p:nvSpPr>
            <p:cNvPr id="1348" name="Shape 1348"/>
            <p:cNvSpPr txBox="1"/>
            <p:nvPr/>
          </p:nvSpPr>
          <p:spPr>
            <a:xfrm>
              <a:off x="7638725" y="32083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5/LXD/1</a:t>
              </a:r>
            </a:p>
          </p:txBody>
        </p:sp>
        <p:sp>
          <p:nvSpPr>
            <p:cNvPr id="1349" name="Shape 1349"/>
            <p:cNvSpPr txBox="1"/>
            <p:nvPr/>
          </p:nvSpPr>
          <p:spPr>
            <a:xfrm>
              <a:off x="7638725" y="1608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5/LXD/2</a:t>
              </a:r>
            </a:p>
          </p:txBody>
        </p:sp>
      </p:grpSp>
      <p:grpSp>
        <p:nvGrpSpPr>
          <p:cNvPr id="1350" name="Shape 1350"/>
          <p:cNvGrpSpPr/>
          <p:nvPr/>
        </p:nvGrpSpPr>
        <p:grpSpPr>
          <a:xfrm>
            <a:off x="4276324" y="1207831"/>
            <a:ext cx="3526578" cy="2083998"/>
            <a:chOff x="4276324" y="1207831"/>
            <a:chExt cx="3526578" cy="2083998"/>
          </a:xfrm>
        </p:grpSpPr>
        <p:pic>
          <p:nvPicPr>
            <p:cNvPr id="1351" name="Shape 1351"/>
            <p:cNvPicPr preferRelativeResize="0"/>
            <p:nvPr/>
          </p:nvPicPr>
          <p:blipFill rotWithShape="1">
            <a:blip r:embed="rId3">
              <a:alphaModFix/>
            </a:blip>
            <a:srcRect b="0" l="0" r="68115" t="0"/>
            <a:stretch/>
          </p:blipFill>
          <p:spPr>
            <a:xfrm>
              <a:off x="4276324" y="2848125"/>
              <a:ext cx="385199" cy="407598"/>
            </a:xfrm>
            <a:prstGeom prst="rect">
              <a:avLst/>
            </a:prstGeom>
            <a:noFill/>
            <a:ln>
              <a:noFill/>
            </a:ln>
          </p:spPr>
        </p:pic>
        <p:pic>
          <p:nvPicPr>
            <p:cNvPr id="1352" name="Shape 1352"/>
            <p:cNvPicPr preferRelativeResize="0"/>
            <p:nvPr/>
          </p:nvPicPr>
          <p:blipFill rotWithShape="1">
            <a:blip r:embed="rId3">
              <a:alphaModFix/>
            </a:blip>
            <a:srcRect b="0" l="0" r="68115" t="0"/>
            <a:stretch/>
          </p:blipFill>
          <p:spPr>
            <a:xfrm>
              <a:off x="5806052" y="2884231"/>
              <a:ext cx="385199" cy="407598"/>
            </a:xfrm>
            <a:prstGeom prst="rect">
              <a:avLst/>
            </a:prstGeom>
            <a:noFill/>
            <a:ln>
              <a:noFill/>
            </a:ln>
          </p:spPr>
        </p:pic>
        <p:pic>
          <p:nvPicPr>
            <p:cNvPr id="1353" name="Shape 1353"/>
            <p:cNvPicPr preferRelativeResize="0"/>
            <p:nvPr/>
          </p:nvPicPr>
          <p:blipFill>
            <a:blip r:embed="rId4">
              <a:alphaModFix/>
            </a:blip>
            <a:stretch>
              <a:fillRect/>
            </a:stretch>
          </p:blipFill>
          <p:spPr>
            <a:xfrm>
              <a:off x="4276326" y="2015125"/>
              <a:ext cx="385193" cy="385198"/>
            </a:xfrm>
            <a:prstGeom prst="rect">
              <a:avLst/>
            </a:prstGeom>
            <a:noFill/>
            <a:ln>
              <a:noFill/>
            </a:ln>
          </p:spPr>
        </p:pic>
        <p:pic>
          <p:nvPicPr>
            <p:cNvPr id="1354" name="Shape 1354"/>
            <p:cNvPicPr preferRelativeResize="0"/>
            <p:nvPr/>
          </p:nvPicPr>
          <p:blipFill>
            <a:blip r:embed="rId4">
              <a:alphaModFix/>
            </a:blip>
            <a:stretch>
              <a:fillRect/>
            </a:stretch>
          </p:blipFill>
          <p:spPr>
            <a:xfrm>
              <a:off x="5800326" y="2015125"/>
              <a:ext cx="385193" cy="385198"/>
            </a:xfrm>
            <a:prstGeom prst="rect">
              <a:avLst/>
            </a:prstGeom>
            <a:noFill/>
            <a:ln>
              <a:noFill/>
            </a:ln>
          </p:spPr>
        </p:pic>
        <p:pic>
          <p:nvPicPr>
            <p:cNvPr id="1355" name="Shape 1355"/>
            <p:cNvPicPr preferRelativeResize="0"/>
            <p:nvPr/>
          </p:nvPicPr>
          <p:blipFill>
            <a:blip r:embed="rId4">
              <a:alphaModFix/>
            </a:blip>
            <a:stretch>
              <a:fillRect/>
            </a:stretch>
          </p:blipFill>
          <p:spPr>
            <a:xfrm>
              <a:off x="7417710" y="2015125"/>
              <a:ext cx="385193" cy="385198"/>
            </a:xfrm>
            <a:prstGeom prst="rect">
              <a:avLst/>
            </a:prstGeom>
            <a:noFill/>
            <a:ln>
              <a:noFill/>
            </a:ln>
          </p:spPr>
        </p:pic>
        <p:pic>
          <p:nvPicPr>
            <p:cNvPr id="1356" name="Shape 1356"/>
            <p:cNvPicPr preferRelativeResize="0"/>
            <p:nvPr/>
          </p:nvPicPr>
          <p:blipFill rotWithShape="1">
            <a:blip r:embed="rId3">
              <a:alphaModFix/>
            </a:blip>
            <a:srcRect b="0" l="0" r="68115" t="0"/>
            <a:stretch/>
          </p:blipFill>
          <p:spPr>
            <a:xfrm>
              <a:off x="7406252" y="2884231"/>
              <a:ext cx="385199" cy="407598"/>
            </a:xfrm>
            <a:prstGeom prst="rect">
              <a:avLst/>
            </a:prstGeom>
            <a:noFill/>
            <a:ln>
              <a:noFill/>
            </a:ln>
          </p:spPr>
        </p:pic>
        <p:pic>
          <p:nvPicPr>
            <p:cNvPr id="1357" name="Shape 1357"/>
            <p:cNvPicPr preferRelativeResize="0"/>
            <p:nvPr/>
          </p:nvPicPr>
          <p:blipFill rotWithShape="1">
            <a:blip r:embed="rId3">
              <a:alphaModFix/>
            </a:blip>
            <a:srcRect b="0" l="0" r="68115" t="0"/>
            <a:stretch/>
          </p:blipFill>
          <p:spPr>
            <a:xfrm>
              <a:off x="7406252" y="1207831"/>
              <a:ext cx="385199" cy="407598"/>
            </a:xfrm>
            <a:prstGeom prst="rect">
              <a:avLst/>
            </a:prstGeom>
            <a:noFill/>
            <a:ln>
              <a:noFill/>
            </a:ln>
          </p:spPr>
        </p:pic>
      </p:grpSp>
      <p:grpSp>
        <p:nvGrpSpPr>
          <p:cNvPr id="1358" name="Shape 1358"/>
          <p:cNvGrpSpPr/>
          <p:nvPr/>
        </p:nvGrpSpPr>
        <p:grpSpPr>
          <a:xfrm>
            <a:off x="543802" y="3920125"/>
            <a:ext cx="7266124" cy="426805"/>
            <a:chOff x="543802" y="3920125"/>
            <a:chExt cx="7266124" cy="426805"/>
          </a:xfrm>
        </p:grpSpPr>
        <p:pic>
          <p:nvPicPr>
            <p:cNvPr id="1359" name="Shape 1359"/>
            <p:cNvPicPr preferRelativeResize="0"/>
            <p:nvPr/>
          </p:nvPicPr>
          <p:blipFill>
            <a:blip r:embed="rId4">
              <a:alphaModFix/>
            </a:blip>
            <a:stretch>
              <a:fillRect/>
            </a:stretch>
          </p:blipFill>
          <p:spPr>
            <a:xfrm>
              <a:off x="4276326" y="3920125"/>
              <a:ext cx="385193" cy="385198"/>
            </a:xfrm>
            <a:prstGeom prst="rect">
              <a:avLst/>
            </a:prstGeom>
            <a:noFill/>
            <a:ln>
              <a:noFill/>
            </a:ln>
          </p:spPr>
        </p:pic>
        <p:pic>
          <p:nvPicPr>
            <p:cNvPr id="1360" name="Shape 1360"/>
            <p:cNvPicPr preferRelativeResize="0"/>
            <p:nvPr/>
          </p:nvPicPr>
          <p:blipFill rotWithShape="1">
            <a:blip r:embed="rId3">
              <a:alphaModFix/>
            </a:blip>
            <a:srcRect b="0" l="0" r="68115" t="0"/>
            <a:stretch/>
          </p:blipFill>
          <p:spPr>
            <a:xfrm>
              <a:off x="2700327" y="3939331"/>
              <a:ext cx="385199" cy="407598"/>
            </a:xfrm>
            <a:prstGeom prst="rect">
              <a:avLst/>
            </a:prstGeom>
            <a:noFill/>
            <a:ln>
              <a:noFill/>
            </a:ln>
          </p:spPr>
        </p:pic>
        <p:pic>
          <p:nvPicPr>
            <p:cNvPr id="1361" name="Shape 1361"/>
            <p:cNvPicPr preferRelativeResize="0"/>
            <p:nvPr/>
          </p:nvPicPr>
          <p:blipFill rotWithShape="1">
            <a:blip r:embed="rId3">
              <a:alphaModFix/>
            </a:blip>
            <a:srcRect b="0" l="0" r="68115" t="0"/>
            <a:stretch/>
          </p:blipFill>
          <p:spPr>
            <a:xfrm>
              <a:off x="1610602" y="3939331"/>
              <a:ext cx="385199" cy="407598"/>
            </a:xfrm>
            <a:prstGeom prst="rect">
              <a:avLst/>
            </a:prstGeom>
            <a:noFill/>
            <a:ln>
              <a:noFill/>
            </a:ln>
          </p:spPr>
        </p:pic>
        <p:pic>
          <p:nvPicPr>
            <p:cNvPr id="1362" name="Shape 1362"/>
            <p:cNvPicPr preferRelativeResize="0"/>
            <p:nvPr/>
          </p:nvPicPr>
          <p:blipFill rotWithShape="1">
            <a:blip r:embed="rId3">
              <a:alphaModFix/>
            </a:blip>
            <a:srcRect b="0" l="0" r="68115" t="0"/>
            <a:stretch/>
          </p:blipFill>
          <p:spPr>
            <a:xfrm>
              <a:off x="543802" y="3939331"/>
              <a:ext cx="385199" cy="407598"/>
            </a:xfrm>
            <a:prstGeom prst="rect">
              <a:avLst/>
            </a:prstGeom>
            <a:noFill/>
            <a:ln>
              <a:noFill/>
            </a:ln>
          </p:spPr>
        </p:pic>
        <p:pic>
          <p:nvPicPr>
            <p:cNvPr id="1363" name="Shape 1363"/>
            <p:cNvPicPr preferRelativeResize="0"/>
            <p:nvPr/>
          </p:nvPicPr>
          <p:blipFill>
            <a:blip r:embed="rId4">
              <a:alphaModFix/>
            </a:blip>
            <a:stretch>
              <a:fillRect/>
            </a:stretch>
          </p:blipFill>
          <p:spPr>
            <a:xfrm>
              <a:off x="5876526" y="3920125"/>
              <a:ext cx="385193" cy="385198"/>
            </a:xfrm>
            <a:prstGeom prst="rect">
              <a:avLst/>
            </a:prstGeom>
            <a:noFill/>
            <a:ln>
              <a:noFill/>
            </a:ln>
          </p:spPr>
        </p:pic>
        <p:pic>
          <p:nvPicPr>
            <p:cNvPr id="1364" name="Shape 1364"/>
            <p:cNvPicPr preferRelativeResize="0"/>
            <p:nvPr/>
          </p:nvPicPr>
          <p:blipFill rotWithShape="1">
            <a:blip r:embed="rId3">
              <a:alphaModFix/>
            </a:blip>
            <a:srcRect b="0" l="0" r="68115" t="0"/>
            <a:stretch/>
          </p:blipFill>
          <p:spPr>
            <a:xfrm>
              <a:off x="7424727" y="3939331"/>
              <a:ext cx="385199" cy="407598"/>
            </a:xfrm>
            <a:prstGeom prst="rect">
              <a:avLst/>
            </a:prstGeom>
            <a:noFill/>
            <a:ln>
              <a:noFill/>
            </a:ln>
          </p:spPr>
        </p:pic>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321"/>
                                        </p:tgtEl>
                                      </p:cBhvr>
                                    </p:animEffect>
                                    <p:set>
                                      <p:cBhvr>
                                        <p:cTn dur="1" fill="hold">
                                          <p:stCondLst>
                                            <p:cond delay="400"/>
                                          </p:stCondLst>
                                        </p:cTn>
                                        <p:tgtEl>
                                          <p:spTgt spid="13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3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400"/>
                                        <p:tgtEl>
                                          <p:spTgt spid="1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400"/>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3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8" name="Shape 1368"/>
        <p:cNvGrpSpPr/>
        <p:nvPr/>
      </p:nvGrpSpPr>
      <p:grpSpPr>
        <a:xfrm>
          <a:off x="0" y="0"/>
          <a:ext cx="0" cy="0"/>
          <a:chOff x="0" y="0"/>
          <a:chExt cx="0" cy="0"/>
        </a:xfrm>
      </p:grpSpPr>
      <p:pic>
        <p:nvPicPr>
          <p:cNvPr id="1369" name="Shape 1369"/>
          <p:cNvPicPr preferRelativeResize="0"/>
          <p:nvPr/>
        </p:nvPicPr>
        <p:blipFill rotWithShape="1">
          <a:blip r:embed="rId3">
            <a:alphaModFix/>
          </a:blip>
          <a:srcRect b="20880" l="18516" r="73255" t="64171"/>
          <a:stretch/>
        </p:blipFill>
        <p:spPr>
          <a:xfrm>
            <a:off x="1525384" y="4050349"/>
            <a:ext cx="433671" cy="443124"/>
          </a:xfrm>
          <a:prstGeom prst="rect">
            <a:avLst/>
          </a:prstGeom>
          <a:noFill/>
          <a:ln>
            <a:noFill/>
          </a:ln>
        </p:spPr>
      </p:pic>
      <p:sp>
        <p:nvSpPr>
          <p:cNvPr id="1370" name="Shape 1370"/>
          <p:cNvSpPr/>
          <p:nvPr/>
        </p:nvSpPr>
        <p:spPr>
          <a:xfrm>
            <a:off x="15427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1" name="Shape 1371"/>
          <p:cNvSpPr/>
          <p:nvPr/>
        </p:nvSpPr>
        <p:spPr>
          <a:xfrm>
            <a:off x="4759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2" name="Shape 1372"/>
          <p:cNvSpPr txBox="1"/>
          <p:nvPr>
            <p:ph idx="4294967295" type="ctrTitle"/>
          </p:nvPr>
        </p:nvSpPr>
        <p:spPr>
          <a:xfrm>
            <a:off x="381000" y="287950"/>
            <a:ext cx="8393400" cy="1159799"/>
          </a:xfrm>
          <a:prstGeom prst="rect">
            <a:avLst/>
          </a:prstGeom>
        </p:spPr>
        <p:txBody>
          <a:bodyPr anchorCtr="0" anchor="t" bIns="91425" lIns="91425" rIns="91425" tIns="91425">
            <a:noAutofit/>
          </a:bodyPr>
          <a:lstStyle/>
          <a:p>
            <a:pPr lvl="0" rtl="0" algn="ctr">
              <a:spcBef>
                <a:spcPts val="0"/>
              </a:spcBef>
              <a:buNone/>
            </a:pPr>
            <a:r>
              <a:rPr lang="en-GB"/>
              <a:t>Unit colocation or isolation via LXD containers</a:t>
            </a:r>
          </a:p>
        </p:txBody>
      </p:sp>
      <p:sp>
        <p:nvSpPr>
          <p:cNvPr id="1373" name="Shape 1373"/>
          <p:cNvSpPr/>
          <p:nvPr/>
        </p:nvSpPr>
        <p:spPr>
          <a:xfrm>
            <a:off x="26095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4" name="Shape 1374"/>
          <p:cNvSpPr/>
          <p:nvPr/>
        </p:nvSpPr>
        <p:spPr>
          <a:xfrm>
            <a:off x="42097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5" name="Shape 1375"/>
          <p:cNvSpPr/>
          <p:nvPr/>
        </p:nvSpPr>
        <p:spPr>
          <a:xfrm>
            <a:off x="57721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6" name="Shape 1376"/>
          <p:cNvSpPr/>
          <p:nvPr/>
        </p:nvSpPr>
        <p:spPr>
          <a:xfrm>
            <a:off x="73723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377" name="Shape 1377"/>
          <p:cNvSpPr txBox="1"/>
          <p:nvPr/>
        </p:nvSpPr>
        <p:spPr>
          <a:xfrm>
            <a:off x="28381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2</a:t>
            </a:r>
          </a:p>
        </p:txBody>
      </p:sp>
      <p:sp>
        <p:nvSpPr>
          <p:cNvPr id="1378" name="Shape 1378"/>
          <p:cNvSpPr txBox="1"/>
          <p:nvPr/>
        </p:nvSpPr>
        <p:spPr>
          <a:xfrm>
            <a:off x="4438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3</a:t>
            </a:r>
          </a:p>
        </p:txBody>
      </p:sp>
      <p:sp>
        <p:nvSpPr>
          <p:cNvPr id="1379" name="Shape 1379"/>
          <p:cNvSpPr txBox="1"/>
          <p:nvPr/>
        </p:nvSpPr>
        <p:spPr>
          <a:xfrm>
            <a:off x="5962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4</a:t>
            </a:r>
          </a:p>
        </p:txBody>
      </p:sp>
      <p:sp>
        <p:nvSpPr>
          <p:cNvPr id="1380" name="Shape 1380"/>
          <p:cNvSpPr txBox="1"/>
          <p:nvPr/>
        </p:nvSpPr>
        <p:spPr>
          <a:xfrm>
            <a:off x="7638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a:t>
            </a:r>
          </a:p>
        </p:txBody>
      </p:sp>
      <p:sp>
        <p:nvSpPr>
          <p:cNvPr id="1381" name="Shape 1381"/>
          <p:cNvSpPr/>
          <p:nvPr/>
        </p:nvSpPr>
        <p:spPr>
          <a:xfrm>
            <a:off x="4209725"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2" name="Shape 1382"/>
          <p:cNvSpPr/>
          <p:nvPr/>
        </p:nvSpPr>
        <p:spPr>
          <a:xfrm>
            <a:off x="57721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3" name="Shape 1383"/>
          <p:cNvSpPr/>
          <p:nvPr/>
        </p:nvSpPr>
        <p:spPr>
          <a:xfrm>
            <a:off x="73723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4" name="Shape 1384"/>
          <p:cNvSpPr/>
          <p:nvPr/>
        </p:nvSpPr>
        <p:spPr>
          <a:xfrm>
            <a:off x="4209725"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5" name="Shape 1385"/>
          <p:cNvSpPr/>
          <p:nvPr/>
        </p:nvSpPr>
        <p:spPr>
          <a:xfrm>
            <a:off x="57721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6" name="Shape 1386"/>
          <p:cNvSpPr/>
          <p:nvPr/>
        </p:nvSpPr>
        <p:spPr>
          <a:xfrm>
            <a:off x="73723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387" name="Shape 1387"/>
          <p:cNvSpPr/>
          <p:nvPr/>
        </p:nvSpPr>
        <p:spPr>
          <a:xfrm>
            <a:off x="7372350" y="1272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grpSp>
        <p:nvGrpSpPr>
          <p:cNvPr id="1388" name="Shape 1388"/>
          <p:cNvGrpSpPr/>
          <p:nvPr/>
        </p:nvGrpSpPr>
        <p:grpSpPr>
          <a:xfrm>
            <a:off x="521589" y="4050349"/>
            <a:ext cx="4288930" cy="443124"/>
            <a:chOff x="521589" y="4050349"/>
            <a:chExt cx="4288930" cy="443124"/>
          </a:xfrm>
        </p:grpSpPr>
        <p:pic>
          <p:nvPicPr>
            <p:cNvPr id="1389" name="Shape 1389"/>
            <p:cNvPicPr preferRelativeResize="0"/>
            <p:nvPr/>
          </p:nvPicPr>
          <p:blipFill rotWithShape="1">
            <a:blip r:embed="rId3">
              <a:alphaModFix/>
            </a:blip>
            <a:srcRect b="72893" l="49970" r="41800" t="12158"/>
            <a:stretch/>
          </p:blipFill>
          <p:spPr>
            <a:xfrm>
              <a:off x="1913148" y="4050349"/>
              <a:ext cx="433671" cy="443124"/>
            </a:xfrm>
            <a:prstGeom prst="rect">
              <a:avLst/>
            </a:prstGeom>
            <a:noFill/>
            <a:ln>
              <a:noFill/>
            </a:ln>
          </p:spPr>
        </p:pic>
        <p:pic>
          <p:nvPicPr>
            <p:cNvPr id="1390" name="Shape 1390"/>
            <p:cNvPicPr preferRelativeResize="0"/>
            <p:nvPr/>
          </p:nvPicPr>
          <p:blipFill rotWithShape="1">
            <a:blip r:embed="rId3">
              <a:alphaModFix/>
            </a:blip>
            <a:srcRect b="20880" l="18516" r="73255" t="64171"/>
            <a:stretch/>
          </p:blipFill>
          <p:spPr>
            <a:xfrm>
              <a:off x="521589" y="4050349"/>
              <a:ext cx="433671" cy="443124"/>
            </a:xfrm>
            <a:prstGeom prst="rect">
              <a:avLst/>
            </a:prstGeom>
            <a:noFill/>
            <a:ln>
              <a:noFill/>
            </a:ln>
          </p:spPr>
        </p:pic>
        <p:pic>
          <p:nvPicPr>
            <p:cNvPr id="1391" name="Shape 1391"/>
            <p:cNvPicPr preferRelativeResize="0"/>
            <p:nvPr/>
          </p:nvPicPr>
          <p:blipFill rotWithShape="1">
            <a:blip r:embed="rId3">
              <a:alphaModFix/>
            </a:blip>
            <a:srcRect b="36045" l="50073" r="41697" t="49006"/>
            <a:stretch/>
          </p:blipFill>
          <p:spPr>
            <a:xfrm>
              <a:off x="3462448" y="4050349"/>
              <a:ext cx="433671" cy="443124"/>
            </a:xfrm>
            <a:prstGeom prst="rect">
              <a:avLst/>
            </a:prstGeom>
            <a:noFill/>
            <a:ln>
              <a:noFill/>
            </a:ln>
          </p:spPr>
        </p:pic>
        <p:pic>
          <p:nvPicPr>
            <p:cNvPr id="1392" name="Shape 1392"/>
            <p:cNvPicPr preferRelativeResize="0"/>
            <p:nvPr/>
          </p:nvPicPr>
          <p:blipFill rotWithShape="1">
            <a:blip r:embed="rId3">
              <a:alphaModFix/>
            </a:blip>
            <a:srcRect b="36045" l="50073" r="41697" t="49006"/>
            <a:stretch/>
          </p:blipFill>
          <p:spPr>
            <a:xfrm>
              <a:off x="4376848" y="4050349"/>
              <a:ext cx="433671" cy="443124"/>
            </a:xfrm>
            <a:prstGeom prst="rect">
              <a:avLst/>
            </a:prstGeom>
            <a:noFill/>
            <a:ln>
              <a:noFill/>
            </a:ln>
          </p:spPr>
        </p:pic>
      </p:grpSp>
      <p:pic>
        <p:nvPicPr>
          <p:cNvPr id="1393" name="Shape 1393"/>
          <p:cNvPicPr preferRelativeResize="0"/>
          <p:nvPr/>
        </p:nvPicPr>
        <p:blipFill rotWithShape="1">
          <a:blip r:embed="rId3">
            <a:alphaModFix/>
          </a:blip>
          <a:srcRect b="36045" l="73805" r="17966" t="49006"/>
          <a:stretch/>
        </p:blipFill>
        <p:spPr>
          <a:xfrm>
            <a:off x="4990123" y="2907349"/>
            <a:ext cx="433671" cy="443124"/>
          </a:xfrm>
          <a:prstGeom prst="rect">
            <a:avLst/>
          </a:prstGeom>
          <a:noFill/>
          <a:ln>
            <a:noFill/>
          </a:ln>
        </p:spPr>
      </p:pic>
      <p:sp>
        <p:nvSpPr>
          <p:cNvPr id="1394" name="Shape 1394"/>
          <p:cNvSpPr txBox="1"/>
          <p:nvPr/>
        </p:nvSpPr>
        <p:spPr>
          <a:xfrm>
            <a:off x="1542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1</a:t>
            </a:r>
          </a:p>
        </p:txBody>
      </p:sp>
      <p:sp>
        <p:nvSpPr>
          <p:cNvPr id="1395" name="Shape 1395"/>
          <p:cNvSpPr txBox="1"/>
          <p:nvPr/>
        </p:nvSpPr>
        <p:spPr>
          <a:xfrm>
            <a:off x="4759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0</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300"/>
                                        <p:tgtEl>
                                          <p:spTgt spid="1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3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400"/>
                                        <p:tgtEl>
                                          <p:spTgt spid="1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9" name="Shape 1399"/>
        <p:cNvGrpSpPr/>
        <p:nvPr/>
      </p:nvGrpSpPr>
      <p:grpSpPr>
        <a:xfrm>
          <a:off x="0" y="0"/>
          <a:ext cx="0" cy="0"/>
          <a:chOff x="0" y="0"/>
          <a:chExt cx="0" cy="0"/>
        </a:xfrm>
      </p:grpSpPr>
      <p:sp>
        <p:nvSpPr>
          <p:cNvPr id="1400" name="Shape 1400"/>
          <p:cNvSpPr/>
          <p:nvPr/>
        </p:nvSpPr>
        <p:spPr>
          <a:xfrm>
            <a:off x="4759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401" name="Shape 1401"/>
          <p:cNvSpPr txBox="1"/>
          <p:nvPr>
            <p:ph idx="4294967295" type="ctrTitle"/>
          </p:nvPr>
        </p:nvSpPr>
        <p:spPr>
          <a:xfrm>
            <a:off x="381000" y="287950"/>
            <a:ext cx="8393400" cy="1159799"/>
          </a:xfrm>
          <a:prstGeom prst="rect">
            <a:avLst/>
          </a:prstGeom>
        </p:spPr>
        <p:txBody>
          <a:bodyPr anchorCtr="0" anchor="t" bIns="91425" lIns="91425" rIns="91425" tIns="91425">
            <a:noAutofit/>
          </a:bodyPr>
          <a:lstStyle/>
          <a:p>
            <a:pPr lvl="0" rtl="0" algn="ctr">
              <a:spcBef>
                <a:spcPts val="0"/>
              </a:spcBef>
              <a:buNone/>
            </a:pPr>
            <a:r>
              <a:rPr lang="en-GB"/>
              <a:t>Payloads - Docker or KVM</a:t>
            </a:r>
          </a:p>
        </p:txBody>
      </p:sp>
      <p:sp>
        <p:nvSpPr>
          <p:cNvPr id="1402" name="Shape 1402"/>
          <p:cNvSpPr/>
          <p:nvPr/>
        </p:nvSpPr>
        <p:spPr>
          <a:xfrm>
            <a:off x="26095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403" name="Shape 1403"/>
          <p:cNvSpPr/>
          <p:nvPr/>
        </p:nvSpPr>
        <p:spPr>
          <a:xfrm>
            <a:off x="4209725"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404" name="Shape 1404"/>
          <p:cNvSpPr/>
          <p:nvPr/>
        </p:nvSpPr>
        <p:spPr>
          <a:xfrm>
            <a:off x="57721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405" name="Shape 1405"/>
          <p:cNvSpPr/>
          <p:nvPr/>
        </p:nvSpPr>
        <p:spPr>
          <a:xfrm>
            <a:off x="7372350" y="3939325"/>
            <a:ext cx="1398656"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sp>
        <p:nvSpPr>
          <p:cNvPr id="1406" name="Shape 1406"/>
          <p:cNvSpPr txBox="1"/>
          <p:nvPr/>
        </p:nvSpPr>
        <p:spPr>
          <a:xfrm>
            <a:off x="28381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2</a:t>
            </a:r>
          </a:p>
        </p:txBody>
      </p:sp>
      <p:sp>
        <p:nvSpPr>
          <p:cNvPr id="1407" name="Shape 1407"/>
          <p:cNvSpPr txBox="1"/>
          <p:nvPr/>
        </p:nvSpPr>
        <p:spPr>
          <a:xfrm>
            <a:off x="4438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3</a:t>
            </a:r>
          </a:p>
        </p:txBody>
      </p:sp>
      <p:sp>
        <p:nvSpPr>
          <p:cNvPr id="1408" name="Shape 1408"/>
          <p:cNvSpPr txBox="1"/>
          <p:nvPr/>
        </p:nvSpPr>
        <p:spPr>
          <a:xfrm>
            <a:off x="59623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4</a:t>
            </a:r>
          </a:p>
        </p:txBody>
      </p:sp>
      <p:sp>
        <p:nvSpPr>
          <p:cNvPr id="1409" name="Shape 1409"/>
          <p:cNvSpPr txBox="1"/>
          <p:nvPr/>
        </p:nvSpPr>
        <p:spPr>
          <a:xfrm>
            <a:off x="7638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5</a:t>
            </a:r>
          </a:p>
        </p:txBody>
      </p:sp>
      <p:sp>
        <p:nvSpPr>
          <p:cNvPr id="1410" name="Shape 1410"/>
          <p:cNvSpPr/>
          <p:nvPr/>
        </p:nvSpPr>
        <p:spPr>
          <a:xfrm>
            <a:off x="4209725"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1" name="Shape 1411"/>
          <p:cNvSpPr/>
          <p:nvPr/>
        </p:nvSpPr>
        <p:spPr>
          <a:xfrm>
            <a:off x="57721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2" name="Shape 1412"/>
          <p:cNvSpPr/>
          <p:nvPr/>
        </p:nvSpPr>
        <p:spPr>
          <a:xfrm>
            <a:off x="7372350" y="28725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3" name="Shape 1413"/>
          <p:cNvSpPr/>
          <p:nvPr/>
        </p:nvSpPr>
        <p:spPr>
          <a:xfrm>
            <a:off x="4209725"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4" name="Shape 1414"/>
          <p:cNvSpPr/>
          <p:nvPr/>
        </p:nvSpPr>
        <p:spPr>
          <a:xfrm>
            <a:off x="57721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5" name="Shape 1415"/>
          <p:cNvSpPr/>
          <p:nvPr/>
        </p:nvSpPr>
        <p:spPr>
          <a:xfrm>
            <a:off x="7372350" y="2034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sp>
        <p:nvSpPr>
          <p:cNvPr id="1416" name="Shape 1416"/>
          <p:cNvSpPr/>
          <p:nvPr/>
        </p:nvSpPr>
        <p:spPr>
          <a:xfrm>
            <a:off x="7372350" y="1272325"/>
            <a:ext cx="1398656" cy="665175"/>
          </a:xfrm>
          <a:custGeom>
            <a:pathLst>
              <a:path extrusionOk="0" h="26607" w="34864">
                <a:moveTo>
                  <a:pt x="0" y="0"/>
                </a:moveTo>
                <a:lnTo>
                  <a:pt x="0" y="26607"/>
                </a:lnTo>
                <a:lnTo>
                  <a:pt x="34864" y="26607"/>
                </a:lnTo>
                <a:lnTo>
                  <a:pt x="34864" y="459"/>
                </a:lnTo>
              </a:path>
            </a:pathLst>
          </a:custGeom>
          <a:noFill/>
          <a:ln cap="flat" cmpd="sng" w="9525">
            <a:solidFill>
              <a:schemeClr val="dk2"/>
            </a:solidFill>
            <a:prstDash val="dash"/>
            <a:round/>
            <a:headEnd len="lg" w="lg" type="none"/>
            <a:tailEnd len="lg" w="lg" type="none"/>
          </a:ln>
        </p:spPr>
      </p:sp>
      <p:grpSp>
        <p:nvGrpSpPr>
          <p:cNvPr id="1417" name="Shape 1417"/>
          <p:cNvGrpSpPr/>
          <p:nvPr/>
        </p:nvGrpSpPr>
        <p:grpSpPr>
          <a:xfrm>
            <a:off x="521589" y="4050349"/>
            <a:ext cx="4288930" cy="443124"/>
            <a:chOff x="521589" y="4050349"/>
            <a:chExt cx="4288930" cy="443124"/>
          </a:xfrm>
        </p:grpSpPr>
        <p:pic>
          <p:nvPicPr>
            <p:cNvPr id="1418" name="Shape 1418"/>
            <p:cNvPicPr preferRelativeResize="0"/>
            <p:nvPr/>
          </p:nvPicPr>
          <p:blipFill rotWithShape="1">
            <a:blip r:embed="rId3">
              <a:alphaModFix/>
            </a:blip>
            <a:srcRect b="20880" l="18516" r="73255" t="64171"/>
            <a:stretch/>
          </p:blipFill>
          <p:spPr>
            <a:xfrm>
              <a:off x="1525384" y="4050349"/>
              <a:ext cx="433671" cy="443124"/>
            </a:xfrm>
            <a:prstGeom prst="rect">
              <a:avLst/>
            </a:prstGeom>
            <a:noFill/>
            <a:ln>
              <a:noFill/>
            </a:ln>
          </p:spPr>
        </p:pic>
        <p:grpSp>
          <p:nvGrpSpPr>
            <p:cNvPr id="1419" name="Shape 1419"/>
            <p:cNvGrpSpPr/>
            <p:nvPr/>
          </p:nvGrpSpPr>
          <p:grpSpPr>
            <a:xfrm>
              <a:off x="521589" y="4050349"/>
              <a:ext cx="4288930" cy="443124"/>
              <a:chOff x="521589" y="4050349"/>
              <a:chExt cx="4288930" cy="443124"/>
            </a:xfrm>
          </p:grpSpPr>
          <p:pic>
            <p:nvPicPr>
              <p:cNvPr id="1420" name="Shape 1420"/>
              <p:cNvPicPr preferRelativeResize="0"/>
              <p:nvPr/>
            </p:nvPicPr>
            <p:blipFill rotWithShape="1">
              <a:blip r:embed="rId3">
                <a:alphaModFix/>
              </a:blip>
              <a:srcRect b="72893" l="49970" r="41800" t="12158"/>
              <a:stretch/>
            </p:blipFill>
            <p:spPr>
              <a:xfrm>
                <a:off x="1913148" y="4050349"/>
                <a:ext cx="433671" cy="443124"/>
              </a:xfrm>
              <a:prstGeom prst="rect">
                <a:avLst/>
              </a:prstGeom>
              <a:noFill/>
              <a:ln>
                <a:noFill/>
              </a:ln>
            </p:spPr>
          </p:pic>
          <p:pic>
            <p:nvPicPr>
              <p:cNvPr id="1421" name="Shape 1421"/>
              <p:cNvPicPr preferRelativeResize="0"/>
              <p:nvPr/>
            </p:nvPicPr>
            <p:blipFill rotWithShape="1">
              <a:blip r:embed="rId3">
                <a:alphaModFix/>
              </a:blip>
              <a:srcRect b="20880" l="18516" r="73255" t="64171"/>
              <a:stretch/>
            </p:blipFill>
            <p:spPr>
              <a:xfrm>
                <a:off x="521589" y="4050349"/>
                <a:ext cx="433671" cy="443124"/>
              </a:xfrm>
              <a:prstGeom prst="rect">
                <a:avLst/>
              </a:prstGeom>
              <a:noFill/>
              <a:ln>
                <a:noFill/>
              </a:ln>
            </p:spPr>
          </p:pic>
          <p:pic>
            <p:nvPicPr>
              <p:cNvPr id="1422" name="Shape 1422"/>
              <p:cNvPicPr preferRelativeResize="0"/>
              <p:nvPr/>
            </p:nvPicPr>
            <p:blipFill rotWithShape="1">
              <a:blip r:embed="rId3">
                <a:alphaModFix/>
              </a:blip>
              <a:srcRect b="36045" l="50073" r="41697" t="49006"/>
              <a:stretch/>
            </p:blipFill>
            <p:spPr>
              <a:xfrm>
                <a:off x="3462448" y="4050349"/>
                <a:ext cx="433671" cy="443124"/>
              </a:xfrm>
              <a:prstGeom prst="rect">
                <a:avLst/>
              </a:prstGeom>
              <a:noFill/>
              <a:ln>
                <a:noFill/>
              </a:ln>
            </p:spPr>
          </p:pic>
          <p:pic>
            <p:nvPicPr>
              <p:cNvPr id="1423" name="Shape 1423"/>
              <p:cNvPicPr preferRelativeResize="0"/>
              <p:nvPr/>
            </p:nvPicPr>
            <p:blipFill rotWithShape="1">
              <a:blip r:embed="rId3">
                <a:alphaModFix/>
              </a:blip>
              <a:srcRect b="36045" l="50073" r="41697" t="49006"/>
              <a:stretch/>
            </p:blipFill>
            <p:spPr>
              <a:xfrm>
                <a:off x="4376848" y="4050349"/>
                <a:ext cx="433671" cy="443124"/>
              </a:xfrm>
              <a:prstGeom prst="rect">
                <a:avLst/>
              </a:prstGeom>
              <a:noFill/>
              <a:ln>
                <a:noFill/>
              </a:ln>
            </p:spPr>
          </p:pic>
        </p:grpSp>
      </p:grpSp>
      <p:pic>
        <p:nvPicPr>
          <p:cNvPr id="1424" name="Shape 1424"/>
          <p:cNvPicPr preferRelativeResize="0"/>
          <p:nvPr/>
        </p:nvPicPr>
        <p:blipFill rotWithShape="1">
          <a:blip r:embed="rId3">
            <a:alphaModFix/>
          </a:blip>
          <a:srcRect b="36045" l="73805" r="17966" t="49006"/>
          <a:stretch/>
        </p:blipFill>
        <p:spPr>
          <a:xfrm>
            <a:off x="4990123" y="2069149"/>
            <a:ext cx="433671" cy="443124"/>
          </a:xfrm>
          <a:prstGeom prst="rect">
            <a:avLst/>
          </a:prstGeom>
          <a:noFill/>
          <a:ln>
            <a:noFill/>
          </a:ln>
        </p:spPr>
      </p:pic>
      <p:sp>
        <p:nvSpPr>
          <p:cNvPr id="1425" name="Shape 1425"/>
          <p:cNvSpPr txBox="1"/>
          <p:nvPr/>
        </p:nvSpPr>
        <p:spPr>
          <a:xfrm>
            <a:off x="15427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1</a:t>
            </a:r>
          </a:p>
        </p:txBody>
      </p:sp>
      <p:sp>
        <p:nvSpPr>
          <p:cNvPr id="1426" name="Shape 1426"/>
          <p:cNvSpPr txBox="1"/>
          <p:nvPr/>
        </p:nvSpPr>
        <p:spPr>
          <a:xfrm>
            <a:off x="475925" y="4275100"/>
            <a:ext cx="871499" cy="385199"/>
          </a:xfrm>
          <a:prstGeom prst="rect">
            <a:avLst/>
          </a:prstGeom>
          <a:noFill/>
          <a:ln>
            <a:noFill/>
          </a:ln>
        </p:spPr>
        <p:txBody>
          <a:bodyPr anchorCtr="0" anchor="t" bIns="91425" lIns="91425" rIns="91425" tIns="91425">
            <a:noAutofit/>
          </a:bodyPr>
          <a:lstStyle/>
          <a:p>
            <a:pPr lvl="0" rtl="0" algn="ctr">
              <a:spcBef>
                <a:spcPts val="0"/>
              </a:spcBef>
              <a:buNone/>
            </a:pPr>
            <a:r>
              <a:rPr lang="en-GB" sz="1000">
                <a:latin typeface="Ubuntu Mono"/>
                <a:ea typeface="Ubuntu Mono"/>
                <a:cs typeface="Ubuntu Mono"/>
                <a:sym typeface="Ubuntu Mono"/>
              </a:rPr>
              <a:t>0</a:t>
            </a:r>
          </a:p>
        </p:txBody>
      </p:sp>
      <p:pic>
        <p:nvPicPr>
          <p:cNvPr id="1427" name="Shape 1427"/>
          <p:cNvPicPr preferRelativeResize="0"/>
          <p:nvPr/>
        </p:nvPicPr>
        <p:blipFill>
          <a:blip r:embed="rId4">
            <a:alphaModFix/>
          </a:blip>
          <a:stretch>
            <a:fillRect/>
          </a:stretch>
        </p:blipFill>
        <p:spPr>
          <a:xfrm>
            <a:off x="5014362" y="1683950"/>
            <a:ext cx="385200" cy="385200"/>
          </a:xfrm>
          <a:prstGeom prst="rect">
            <a:avLst/>
          </a:prstGeom>
          <a:noFill/>
          <a:ln>
            <a:noFill/>
          </a:ln>
        </p:spPr>
      </p:pic>
      <p:grpSp>
        <p:nvGrpSpPr>
          <p:cNvPr id="1428" name="Shape 1428"/>
          <p:cNvGrpSpPr/>
          <p:nvPr/>
        </p:nvGrpSpPr>
        <p:grpSpPr>
          <a:xfrm>
            <a:off x="569400" y="3674550"/>
            <a:ext cx="1375800" cy="385200"/>
            <a:chOff x="569400" y="3674550"/>
            <a:chExt cx="1375800" cy="385200"/>
          </a:xfrm>
        </p:grpSpPr>
        <p:pic>
          <p:nvPicPr>
            <p:cNvPr id="1429" name="Shape 1429"/>
            <p:cNvPicPr preferRelativeResize="0"/>
            <p:nvPr/>
          </p:nvPicPr>
          <p:blipFill>
            <a:blip r:embed="rId4">
              <a:alphaModFix/>
            </a:blip>
            <a:stretch>
              <a:fillRect/>
            </a:stretch>
          </p:blipFill>
          <p:spPr>
            <a:xfrm>
              <a:off x="569400" y="3674550"/>
              <a:ext cx="385200" cy="385200"/>
            </a:xfrm>
            <a:prstGeom prst="rect">
              <a:avLst/>
            </a:prstGeom>
            <a:noFill/>
            <a:ln>
              <a:noFill/>
            </a:ln>
          </p:spPr>
        </p:pic>
        <p:pic>
          <p:nvPicPr>
            <p:cNvPr id="1430" name="Shape 1430"/>
            <p:cNvPicPr preferRelativeResize="0"/>
            <p:nvPr/>
          </p:nvPicPr>
          <p:blipFill>
            <a:blip r:embed="rId4">
              <a:alphaModFix/>
            </a:blip>
            <a:stretch>
              <a:fillRect/>
            </a:stretch>
          </p:blipFill>
          <p:spPr>
            <a:xfrm>
              <a:off x="1560000" y="3674550"/>
              <a:ext cx="385200" cy="385200"/>
            </a:xfrm>
            <a:prstGeom prst="rect">
              <a:avLst/>
            </a:prstGeom>
            <a:noFill/>
            <a:ln>
              <a:noFill/>
            </a:ln>
          </p:spPr>
        </p:pic>
      </p:grpSp>
      <p:sp>
        <p:nvSpPr>
          <p:cNvPr id="1431" name="Shape 1431"/>
          <p:cNvSpPr/>
          <p:nvPr/>
        </p:nvSpPr>
        <p:spPr>
          <a:xfrm>
            <a:off x="1542725" y="3939325"/>
            <a:ext cx="871600" cy="665175"/>
          </a:xfrm>
          <a:custGeom>
            <a:pathLst>
              <a:path extrusionOk="0" h="26607" w="34864">
                <a:moveTo>
                  <a:pt x="0" y="0"/>
                </a:moveTo>
                <a:lnTo>
                  <a:pt x="0" y="26607"/>
                </a:lnTo>
                <a:lnTo>
                  <a:pt x="34864" y="26607"/>
                </a:lnTo>
                <a:lnTo>
                  <a:pt x="34864" y="459"/>
                </a:lnTo>
              </a:path>
            </a:pathLst>
          </a:custGeom>
          <a:noFill/>
          <a:ln cap="flat" cmpd="sng" w="28575">
            <a:solidFill>
              <a:schemeClr val="dk2"/>
            </a:solidFill>
            <a:prstDash val="solid"/>
            <a:round/>
            <a:headEnd len="lg" w="lg" type="none"/>
            <a:tailEnd len="lg" w="lg" type="none"/>
          </a:ln>
        </p:spPr>
      </p:sp>
      <p:grpSp>
        <p:nvGrpSpPr>
          <p:cNvPr id="1432" name="Shape 1432"/>
          <p:cNvGrpSpPr/>
          <p:nvPr/>
        </p:nvGrpSpPr>
        <p:grpSpPr>
          <a:xfrm>
            <a:off x="569400" y="3293550"/>
            <a:ext cx="1375800" cy="385200"/>
            <a:chOff x="569400" y="3674550"/>
            <a:chExt cx="1375800" cy="385200"/>
          </a:xfrm>
        </p:grpSpPr>
        <p:pic>
          <p:nvPicPr>
            <p:cNvPr id="1433" name="Shape 1433"/>
            <p:cNvPicPr preferRelativeResize="0"/>
            <p:nvPr/>
          </p:nvPicPr>
          <p:blipFill>
            <a:blip r:embed="rId4">
              <a:alphaModFix/>
            </a:blip>
            <a:stretch>
              <a:fillRect/>
            </a:stretch>
          </p:blipFill>
          <p:spPr>
            <a:xfrm>
              <a:off x="569400" y="3674550"/>
              <a:ext cx="385200" cy="385200"/>
            </a:xfrm>
            <a:prstGeom prst="rect">
              <a:avLst/>
            </a:prstGeom>
            <a:noFill/>
            <a:ln>
              <a:noFill/>
            </a:ln>
          </p:spPr>
        </p:pic>
        <p:pic>
          <p:nvPicPr>
            <p:cNvPr id="1434" name="Shape 1434"/>
            <p:cNvPicPr preferRelativeResize="0"/>
            <p:nvPr/>
          </p:nvPicPr>
          <p:blipFill>
            <a:blip r:embed="rId4">
              <a:alphaModFix/>
            </a:blip>
            <a:stretch>
              <a:fillRect/>
            </a:stretch>
          </p:blipFill>
          <p:spPr>
            <a:xfrm>
              <a:off x="1560000" y="3674550"/>
              <a:ext cx="385200" cy="385200"/>
            </a:xfrm>
            <a:prstGeom prst="rect">
              <a:avLst/>
            </a:prstGeom>
            <a:noFill/>
            <a:ln>
              <a:noFill/>
            </a:ln>
          </p:spPr>
        </p:pic>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400"/>
                                        <p:tgtEl>
                                          <p:spTgt spid="1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3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4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400"/>
                                        <p:tgtEl>
                                          <p:spTgt spid="1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8" name="Shape 1438"/>
        <p:cNvGrpSpPr/>
        <p:nvPr/>
      </p:nvGrpSpPr>
      <p:grpSpPr>
        <a:xfrm>
          <a:off x="0" y="0"/>
          <a:ext cx="0" cy="0"/>
          <a:chOff x="0" y="0"/>
          <a:chExt cx="0" cy="0"/>
        </a:xfrm>
      </p:grpSpPr>
      <p:sp>
        <p:nvSpPr>
          <p:cNvPr id="1439" name="Shape 1439"/>
          <p:cNvSpPr txBox="1"/>
          <p:nvPr>
            <p:ph idx="4294967295" type="ctrTitle"/>
          </p:nvPr>
        </p:nvSpPr>
        <p:spPr>
          <a:xfrm>
            <a:off x="381000" y="287950"/>
            <a:ext cx="8393400" cy="1159799"/>
          </a:xfrm>
          <a:prstGeom prst="rect">
            <a:avLst/>
          </a:prstGeom>
        </p:spPr>
        <p:txBody>
          <a:bodyPr anchorCtr="0" anchor="t" bIns="91425" lIns="91425" rIns="91425" tIns="91425">
            <a:noAutofit/>
          </a:bodyPr>
          <a:lstStyle/>
          <a:p>
            <a:pPr lvl="0" rtl="0" algn="ctr">
              <a:spcBef>
                <a:spcPts val="0"/>
              </a:spcBef>
              <a:buNone/>
            </a:pPr>
            <a:r>
              <a:rPr lang="en-GB"/>
              <a:t>Stores and Storage Pools</a:t>
            </a:r>
          </a:p>
        </p:txBody>
      </p:sp>
      <p:pic>
        <p:nvPicPr>
          <p:cNvPr id="1440" name="Shape 1440"/>
          <p:cNvPicPr preferRelativeResize="0"/>
          <p:nvPr/>
        </p:nvPicPr>
        <p:blipFill rotWithShape="1">
          <a:blip r:embed="rId3">
            <a:alphaModFix/>
          </a:blip>
          <a:srcRect b="72893" l="49970" r="41800" t="12158"/>
          <a:stretch/>
        </p:blipFill>
        <p:spPr>
          <a:xfrm>
            <a:off x="803921" y="4261791"/>
            <a:ext cx="668600" cy="683176"/>
          </a:xfrm>
          <a:prstGeom prst="rect">
            <a:avLst/>
          </a:prstGeom>
          <a:noFill/>
          <a:ln>
            <a:noFill/>
          </a:ln>
        </p:spPr>
      </p:pic>
      <p:sp>
        <p:nvSpPr>
          <p:cNvPr id="1441" name="Shape 1441"/>
          <p:cNvSpPr/>
          <p:nvPr/>
        </p:nvSpPr>
        <p:spPr>
          <a:xfrm>
            <a:off x="6604075" y="1529300"/>
            <a:ext cx="1815599" cy="950700"/>
          </a:xfrm>
          <a:prstGeom prst="rect">
            <a:avLst/>
          </a:prstGeom>
          <a:no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tmpfs</a:t>
            </a:r>
            <a:br>
              <a:rPr lang="en-GB" sz="1800">
                <a:latin typeface="Ubuntu"/>
                <a:ea typeface="Ubuntu"/>
                <a:cs typeface="Ubuntu"/>
                <a:sym typeface="Ubuntu"/>
              </a:rPr>
            </a:br>
            <a:r>
              <a:rPr lang="en-GB" sz="1200">
                <a:solidFill>
                  <a:srgbClr val="B4B4B4"/>
                </a:solidFill>
                <a:latin typeface="Ubuntu"/>
                <a:ea typeface="Ubuntu"/>
                <a:cs typeface="Ubuntu"/>
                <a:sym typeface="Ubuntu"/>
              </a:rPr>
              <a:t>ephemeral</a:t>
            </a:r>
          </a:p>
        </p:txBody>
      </p:sp>
      <p:sp>
        <p:nvSpPr>
          <p:cNvPr id="1442" name="Shape 1442"/>
          <p:cNvSpPr/>
          <p:nvPr/>
        </p:nvSpPr>
        <p:spPr>
          <a:xfrm>
            <a:off x="6604075" y="2748500"/>
            <a:ext cx="1815599" cy="950700"/>
          </a:xfrm>
          <a:prstGeom prst="rect">
            <a:avLst/>
          </a:prstGeom>
          <a:solidFill>
            <a:srgbClr val="D9EAD3"/>
          </a:solidFill>
          <a:ln cap="flat" cmpd="sng" w="9525">
            <a:solidFill>
              <a:srgbClr val="6AA84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slow</a:t>
            </a:r>
            <a:br>
              <a:rPr lang="en-GB" sz="1800">
                <a:latin typeface="Ubuntu"/>
                <a:ea typeface="Ubuntu"/>
                <a:cs typeface="Ubuntu"/>
                <a:sym typeface="Ubuntu"/>
              </a:rPr>
            </a:br>
            <a:r>
              <a:rPr lang="en-GB" sz="1200">
                <a:solidFill>
                  <a:schemeClr val="dk2"/>
                </a:solidFill>
                <a:latin typeface="Ubuntu"/>
                <a:ea typeface="Ubuntu"/>
                <a:cs typeface="Ubuntu"/>
                <a:sym typeface="Ubuntu"/>
              </a:rPr>
              <a:t>cheap</a:t>
            </a:r>
          </a:p>
        </p:txBody>
      </p:sp>
      <p:sp>
        <p:nvSpPr>
          <p:cNvPr id="1443" name="Shape 1443"/>
          <p:cNvSpPr/>
          <p:nvPr/>
        </p:nvSpPr>
        <p:spPr>
          <a:xfrm>
            <a:off x="6604075" y="3967700"/>
            <a:ext cx="1815599" cy="950700"/>
          </a:xfrm>
          <a:prstGeom prst="rect">
            <a:avLst/>
          </a:prstGeom>
          <a:solidFill>
            <a:srgbClr val="C9DAF8"/>
          </a:solidFill>
          <a:ln cap="flat" cmpd="sng" w="9525">
            <a:solidFill>
              <a:srgbClr val="3C78D8"/>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fast</a:t>
            </a:r>
            <a:br>
              <a:rPr lang="en-GB" sz="1800">
                <a:latin typeface="Ubuntu"/>
                <a:ea typeface="Ubuntu"/>
                <a:cs typeface="Ubuntu"/>
                <a:sym typeface="Ubuntu"/>
              </a:rPr>
            </a:br>
            <a:r>
              <a:rPr lang="en-GB" sz="1200">
                <a:solidFill>
                  <a:schemeClr val="dk2"/>
                </a:solidFill>
                <a:latin typeface="Ubuntu"/>
                <a:ea typeface="Ubuntu"/>
                <a:cs typeface="Ubuntu"/>
                <a:sym typeface="Ubuntu"/>
              </a:rPr>
              <a:t>expensive</a:t>
            </a:r>
          </a:p>
        </p:txBody>
      </p:sp>
      <p:grpSp>
        <p:nvGrpSpPr>
          <p:cNvPr id="1444" name="Shape 1444"/>
          <p:cNvGrpSpPr/>
          <p:nvPr/>
        </p:nvGrpSpPr>
        <p:grpSpPr>
          <a:xfrm>
            <a:off x="804986" y="1311950"/>
            <a:ext cx="2470638" cy="807600"/>
            <a:chOff x="804986" y="1311950"/>
            <a:chExt cx="2470638" cy="807600"/>
          </a:xfrm>
        </p:grpSpPr>
        <p:pic>
          <p:nvPicPr>
            <p:cNvPr id="1445" name="Shape 1445"/>
            <p:cNvPicPr preferRelativeResize="0"/>
            <p:nvPr/>
          </p:nvPicPr>
          <p:blipFill rotWithShape="1">
            <a:blip r:embed="rId3">
              <a:alphaModFix/>
            </a:blip>
            <a:srcRect b="20880" l="18516" r="73255" t="64171"/>
            <a:stretch/>
          </p:blipFill>
          <p:spPr>
            <a:xfrm>
              <a:off x="804986" y="1385622"/>
              <a:ext cx="649535" cy="663723"/>
            </a:xfrm>
            <a:prstGeom prst="rect">
              <a:avLst/>
            </a:prstGeom>
            <a:noFill/>
            <a:ln>
              <a:noFill/>
            </a:ln>
          </p:spPr>
        </p:pic>
        <p:sp>
          <p:nvSpPr>
            <p:cNvPr id="1446" name="Shape 1446"/>
            <p:cNvSpPr/>
            <p:nvPr/>
          </p:nvSpPr>
          <p:spPr>
            <a:xfrm>
              <a:off x="2064225" y="1311950"/>
              <a:ext cx="1211400" cy="807600"/>
            </a:xfrm>
            <a:prstGeom prst="flowChartMagneticDisk">
              <a:avLst/>
            </a:prstGeom>
            <a:no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Mono"/>
                  <a:ea typeface="Ubuntu Mono"/>
                  <a:cs typeface="Ubuntu Mono"/>
                  <a:sym typeface="Ubuntu Mono"/>
                </a:rPr>
                <a:t>cache</a:t>
              </a:r>
            </a:p>
          </p:txBody>
        </p:sp>
        <p:cxnSp>
          <p:nvCxnSpPr>
            <p:cNvPr id="1447" name="Shape 1447"/>
            <p:cNvCxnSpPr>
              <a:stCxn id="1445" idx="3"/>
              <a:endCxn id="1446" idx="2"/>
            </p:cNvCxnSpPr>
            <p:nvPr/>
          </p:nvCxnSpPr>
          <p:spPr>
            <a:xfrm flipH="1" rot="10800000">
              <a:off x="1454522" y="1715684"/>
              <a:ext cx="609600" cy="1800"/>
            </a:xfrm>
            <a:prstGeom prst="straightConnector1">
              <a:avLst/>
            </a:prstGeom>
            <a:noFill/>
            <a:ln cap="flat" cmpd="sng" w="9525">
              <a:solidFill>
                <a:schemeClr val="dk2"/>
              </a:solidFill>
              <a:prstDash val="solid"/>
              <a:round/>
              <a:headEnd len="lg" w="lg" type="none"/>
              <a:tailEnd len="lg" w="lg" type="none"/>
            </a:ln>
          </p:spPr>
        </p:cxnSp>
      </p:grpSp>
      <p:grpSp>
        <p:nvGrpSpPr>
          <p:cNvPr id="1448" name="Shape 1448"/>
          <p:cNvGrpSpPr/>
          <p:nvPr/>
        </p:nvGrpSpPr>
        <p:grpSpPr>
          <a:xfrm>
            <a:off x="807976" y="2226350"/>
            <a:ext cx="2467648" cy="807600"/>
            <a:chOff x="807976" y="2226350"/>
            <a:chExt cx="2467648" cy="807600"/>
          </a:xfrm>
        </p:grpSpPr>
        <p:pic>
          <p:nvPicPr>
            <p:cNvPr id="1449" name="Shape 1449"/>
            <p:cNvPicPr preferRelativeResize="0"/>
            <p:nvPr/>
          </p:nvPicPr>
          <p:blipFill rotWithShape="1">
            <a:blip r:embed="rId3">
              <a:alphaModFix/>
            </a:blip>
            <a:srcRect b="36045" l="50073" r="41697" t="49006"/>
            <a:stretch/>
          </p:blipFill>
          <p:spPr>
            <a:xfrm>
              <a:off x="807976" y="2334738"/>
              <a:ext cx="625096" cy="638725"/>
            </a:xfrm>
            <a:prstGeom prst="rect">
              <a:avLst/>
            </a:prstGeom>
            <a:noFill/>
            <a:ln>
              <a:noFill/>
            </a:ln>
          </p:spPr>
        </p:pic>
        <p:cxnSp>
          <p:nvCxnSpPr>
            <p:cNvPr id="1450" name="Shape 1450"/>
            <p:cNvCxnSpPr>
              <a:stCxn id="1451" idx="3"/>
              <a:endCxn id="1452" idx="2"/>
            </p:cNvCxnSpPr>
            <p:nvPr/>
          </p:nvCxnSpPr>
          <p:spPr>
            <a:xfrm flipH="1" rot="10800000">
              <a:off x="1454625" y="2630150"/>
              <a:ext cx="609600" cy="1800"/>
            </a:xfrm>
            <a:prstGeom prst="straightConnector1">
              <a:avLst/>
            </a:prstGeom>
            <a:noFill/>
            <a:ln cap="flat" cmpd="sng" w="9525">
              <a:solidFill>
                <a:schemeClr val="dk2"/>
              </a:solidFill>
              <a:prstDash val="solid"/>
              <a:round/>
              <a:headEnd len="lg" w="lg" type="none"/>
              <a:tailEnd len="lg" w="lg" type="none"/>
            </a:ln>
          </p:spPr>
        </p:cxnSp>
        <p:sp>
          <p:nvSpPr>
            <p:cNvPr id="1452" name="Shape 1452"/>
            <p:cNvSpPr/>
            <p:nvPr/>
          </p:nvSpPr>
          <p:spPr>
            <a:xfrm>
              <a:off x="2064225" y="2226350"/>
              <a:ext cx="1211400" cy="807600"/>
            </a:xfrm>
            <a:prstGeom prst="flowChartMagneticDisk">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Mono"/>
                  <a:ea typeface="Ubuntu Mono"/>
                  <a:cs typeface="Ubuntu Mono"/>
                  <a:sym typeface="Ubuntu Mono"/>
                </a:rPr>
                <a:t>content</a:t>
              </a:r>
            </a:p>
          </p:txBody>
        </p:sp>
      </p:grpSp>
      <p:grpSp>
        <p:nvGrpSpPr>
          <p:cNvPr id="1453" name="Shape 1453"/>
          <p:cNvGrpSpPr/>
          <p:nvPr/>
        </p:nvGrpSpPr>
        <p:grpSpPr>
          <a:xfrm>
            <a:off x="821776" y="3216950"/>
            <a:ext cx="2453848" cy="1722000"/>
            <a:chOff x="821776" y="3216950"/>
            <a:chExt cx="2453848" cy="1722000"/>
          </a:xfrm>
        </p:grpSpPr>
        <p:pic>
          <p:nvPicPr>
            <p:cNvPr id="1454" name="Shape 1454"/>
            <p:cNvPicPr preferRelativeResize="0"/>
            <p:nvPr/>
          </p:nvPicPr>
          <p:blipFill rotWithShape="1">
            <a:blip r:embed="rId3">
              <a:alphaModFix/>
            </a:blip>
            <a:srcRect b="36045" l="73805" r="17966" t="49006"/>
            <a:stretch/>
          </p:blipFill>
          <p:spPr>
            <a:xfrm>
              <a:off x="821776" y="3384375"/>
              <a:ext cx="563423" cy="575698"/>
            </a:xfrm>
            <a:prstGeom prst="rect">
              <a:avLst/>
            </a:prstGeom>
            <a:noFill/>
            <a:ln>
              <a:noFill/>
            </a:ln>
          </p:spPr>
        </p:pic>
        <p:sp>
          <p:nvSpPr>
            <p:cNvPr id="1455" name="Shape 1455"/>
            <p:cNvSpPr/>
            <p:nvPr/>
          </p:nvSpPr>
          <p:spPr>
            <a:xfrm>
              <a:off x="2064225" y="3216950"/>
              <a:ext cx="1211400" cy="807600"/>
            </a:xfrm>
            <a:prstGeom prst="flowChartMagneticDisk">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Mono"/>
                  <a:ea typeface="Ubuntu Mono"/>
                  <a:cs typeface="Ubuntu Mono"/>
                  <a:sym typeface="Ubuntu Mono"/>
                </a:rPr>
                <a:t>database</a:t>
              </a:r>
            </a:p>
          </p:txBody>
        </p:sp>
        <p:cxnSp>
          <p:nvCxnSpPr>
            <p:cNvPr id="1456" name="Shape 1456"/>
            <p:cNvCxnSpPr>
              <a:stCxn id="1454" idx="3"/>
              <a:endCxn id="1457" idx="2"/>
            </p:cNvCxnSpPr>
            <p:nvPr/>
          </p:nvCxnSpPr>
          <p:spPr>
            <a:xfrm>
              <a:off x="1385200" y="3672224"/>
              <a:ext cx="678899" cy="862800"/>
            </a:xfrm>
            <a:prstGeom prst="straightConnector1">
              <a:avLst/>
            </a:prstGeom>
            <a:noFill/>
            <a:ln cap="flat" cmpd="sng" w="9525">
              <a:solidFill>
                <a:schemeClr val="dk2"/>
              </a:solidFill>
              <a:prstDash val="solid"/>
              <a:round/>
              <a:headEnd len="lg" w="lg" type="none"/>
              <a:tailEnd len="lg" w="lg" type="none"/>
            </a:ln>
          </p:spPr>
        </p:cxnSp>
        <p:sp>
          <p:nvSpPr>
            <p:cNvPr id="1457" name="Shape 1457"/>
            <p:cNvSpPr/>
            <p:nvPr/>
          </p:nvSpPr>
          <p:spPr>
            <a:xfrm>
              <a:off x="2064225" y="4131350"/>
              <a:ext cx="1211400" cy="807600"/>
            </a:xfrm>
            <a:prstGeom prst="flowChartMagneticDisk">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Mono"/>
                  <a:ea typeface="Ubuntu Mono"/>
                  <a:cs typeface="Ubuntu Mono"/>
                  <a:sym typeface="Ubuntu Mono"/>
                </a:rPr>
                <a:t>journal</a:t>
              </a:r>
            </a:p>
          </p:txBody>
        </p:sp>
        <p:cxnSp>
          <p:nvCxnSpPr>
            <p:cNvPr id="1458" name="Shape 1458"/>
            <p:cNvCxnSpPr>
              <a:stCxn id="1454" idx="3"/>
              <a:endCxn id="1455" idx="2"/>
            </p:cNvCxnSpPr>
            <p:nvPr/>
          </p:nvCxnSpPr>
          <p:spPr>
            <a:xfrm flipH="1" rot="10800000">
              <a:off x="1385200" y="3620624"/>
              <a:ext cx="678899" cy="51600"/>
            </a:xfrm>
            <a:prstGeom prst="straightConnector1">
              <a:avLst/>
            </a:prstGeom>
            <a:noFill/>
            <a:ln cap="flat" cmpd="sng" w="9525">
              <a:solidFill>
                <a:schemeClr val="dk2"/>
              </a:solidFill>
              <a:prstDash val="solid"/>
              <a:round/>
              <a:headEnd len="lg" w="lg" type="none"/>
              <a:tailEnd len="lg" w="lg" type="none"/>
            </a:ln>
          </p:spPr>
        </p:cxnSp>
      </p:grpSp>
      <p:cxnSp>
        <p:nvCxnSpPr>
          <p:cNvPr id="1459" name="Shape 1459"/>
          <p:cNvCxnSpPr/>
          <p:nvPr/>
        </p:nvCxnSpPr>
        <p:spPr>
          <a:xfrm rot="10800000">
            <a:off x="3430550" y="1715750"/>
            <a:ext cx="3018599" cy="0"/>
          </a:xfrm>
          <a:prstGeom prst="straightConnector1">
            <a:avLst/>
          </a:prstGeom>
          <a:noFill/>
          <a:ln cap="flat" cmpd="sng" w="76200">
            <a:solidFill>
              <a:srgbClr val="DD4814"/>
            </a:solidFill>
            <a:prstDash val="solid"/>
            <a:round/>
            <a:headEnd len="lg" w="lg" type="none"/>
            <a:tailEnd len="lg" w="lg" type="triangle"/>
          </a:ln>
        </p:spPr>
      </p:cxnSp>
      <p:cxnSp>
        <p:nvCxnSpPr>
          <p:cNvPr id="1460" name="Shape 1460"/>
          <p:cNvCxnSpPr/>
          <p:nvPr/>
        </p:nvCxnSpPr>
        <p:spPr>
          <a:xfrm rot="10800000">
            <a:off x="3430550" y="2858750"/>
            <a:ext cx="3018599" cy="0"/>
          </a:xfrm>
          <a:prstGeom prst="straightConnector1">
            <a:avLst/>
          </a:prstGeom>
          <a:noFill/>
          <a:ln cap="flat" cmpd="sng" w="76200">
            <a:solidFill>
              <a:srgbClr val="DD4814"/>
            </a:solidFill>
            <a:prstDash val="solid"/>
            <a:round/>
            <a:headEnd len="lg" w="lg" type="none"/>
            <a:tailEnd len="lg" w="lg" type="triangle"/>
          </a:ln>
        </p:spPr>
      </p:cxnSp>
      <p:cxnSp>
        <p:nvCxnSpPr>
          <p:cNvPr id="1461" name="Shape 1461"/>
          <p:cNvCxnSpPr/>
          <p:nvPr/>
        </p:nvCxnSpPr>
        <p:spPr>
          <a:xfrm rot="10800000">
            <a:off x="3430550" y="3392150"/>
            <a:ext cx="3018599" cy="0"/>
          </a:xfrm>
          <a:prstGeom prst="straightConnector1">
            <a:avLst/>
          </a:prstGeom>
          <a:noFill/>
          <a:ln cap="flat" cmpd="sng" w="76200">
            <a:solidFill>
              <a:srgbClr val="DD4814"/>
            </a:solidFill>
            <a:prstDash val="solid"/>
            <a:round/>
            <a:headEnd len="lg" w="lg" type="none"/>
            <a:tailEnd len="lg" w="lg" type="triangle"/>
          </a:ln>
        </p:spPr>
      </p:cxnSp>
      <p:cxnSp>
        <p:nvCxnSpPr>
          <p:cNvPr id="1462" name="Shape 1462"/>
          <p:cNvCxnSpPr/>
          <p:nvPr/>
        </p:nvCxnSpPr>
        <p:spPr>
          <a:xfrm rot="10800000">
            <a:off x="3430550" y="4611350"/>
            <a:ext cx="3018599" cy="0"/>
          </a:xfrm>
          <a:prstGeom prst="straightConnector1">
            <a:avLst/>
          </a:prstGeom>
          <a:noFill/>
          <a:ln cap="flat" cmpd="sng" w="76200">
            <a:solidFill>
              <a:srgbClr val="DD4814"/>
            </a:solidFill>
            <a:prstDash val="solid"/>
            <a:round/>
            <a:headEnd len="lg" w="lg" type="none"/>
            <a:tailEnd len="lg" w="lg" type="triangl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3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300"/>
                                        <p:tgtEl>
                                          <p:spTgt spid="1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300"/>
                                        <p:tgtEl>
                                          <p:spTgt spid="1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3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300"/>
                                        <p:tgtEl>
                                          <p:spTgt spid="1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300"/>
                                        <p:tgtEl>
                                          <p:spTgt spid="1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300"/>
                                        <p:tgtEl>
                                          <p:spTgt spid="1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300"/>
                                        <p:tgtEl>
                                          <p:spTgt spid="1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6" name="Shape 1466"/>
        <p:cNvGrpSpPr/>
        <p:nvPr/>
      </p:nvGrpSpPr>
      <p:grpSpPr>
        <a:xfrm>
          <a:off x="0" y="0"/>
          <a:ext cx="0" cy="0"/>
          <a:chOff x="0" y="0"/>
          <a:chExt cx="0" cy="0"/>
        </a:xfrm>
      </p:grpSpPr>
      <p:sp>
        <p:nvSpPr>
          <p:cNvPr id="1467" name="Shape 1467"/>
          <p:cNvSpPr txBox="1"/>
          <p:nvPr>
            <p:ph type="ctrTitle"/>
          </p:nvPr>
        </p:nvSpPr>
        <p:spPr>
          <a:xfrm>
            <a:off x="381000" y="954692"/>
            <a:ext cx="7772400" cy="1159799"/>
          </a:xfrm>
          <a:prstGeom prst="rect">
            <a:avLst/>
          </a:prstGeom>
        </p:spPr>
        <p:txBody>
          <a:bodyPr anchorCtr="0" anchor="b" bIns="91425" lIns="91425" rIns="91425" tIns="91425">
            <a:noAutofit/>
          </a:bodyPr>
          <a:lstStyle/>
          <a:p>
            <a:pPr lvl="0" rtl="0">
              <a:spcBef>
                <a:spcPts val="0"/>
              </a:spcBef>
              <a:buNone/>
            </a:pPr>
            <a:r>
              <a:rPr lang="en-GB"/>
              <a:t>Reusable operational components</a:t>
            </a:r>
          </a:p>
        </p:txBody>
      </p:sp>
      <p:sp>
        <p:nvSpPr>
          <p:cNvPr id="1468" name="Shape 1468"/>
          <p:cNvSpPr txBox="1"/>
          <p:nvPr>
            <p:ph idx="1" type="subTitle"/>
          </p:nvPr>
        </p:nvSpPr>
        <p:spPr>
          <a:xfrm>
            <a:off x="381000" y="2211403"/>
            <a:ext cx="7772400" cy="784799"/>
          </a:xfrm>
          <a:prstGeom prst="rect">
            <a:avLst/>
          </a:prstGeom>
        </p:spPr>
        <p:txBody>
          <a:bodyPr anchorCtr="0" anchor="t" bIns="91425" lIns="91425" rIns="91425" tIns="91425">
            <a:noAutofit/>
          </a:bodyPr>
          <a:lstStyle/>
          <a:p>
            <a:pPr lvl="0" rtl="0">
              <a:spcBef>
                <a:spcPts val="0"/>
              </a:spcBef>
              <a:buNone/>
            </a:pPr>
            <a:r>
              <a:rPr lang="en-GB"/>
              <a:t>Faster. Smarter. Better. Everywhere.</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2" name="Shape 1472"/>
        <p:cNvGrpSpPr/>
        <p:nvPr/>
      </p:nvGrpSpPr>
      <p:grpSpPr>
        <a:xfrm>
          <a:off x="0" y="0"/>
          <a:ext cx="0" cy="0"/>
          <a:chOff x="0" y="0"/>
          <a:chExt cx="0" cy="0"/>
        </a:xfrm>
      </p:grpSpPr>
      <p:sp>
        <p:nvSpPr>
          <p:cNvPr id="1473" name="Shape 1473"/>
          <p:cNvSpPr txBox="1"/>
          <p:nvPr/>
        </p:nvSpPr>
        <p:spPr>
          <a:xfrm>
            <a:off x="9566050" y="0"/>
            <a:ext cx="5870099" cy="5106600"/>
          </a:xfrm>
          <a:prstGeom prst="rect">
            <a:avLst/>
          </a:prstGeom>
          <a:noFill/>
          <a:ln>
            <a:noFill/>
          </a:ln>
        </p:spPr>
        <p:txBody>
          <a:bodyPr anchorCtr="0" anchor="t" bIns="91425" lIns="91425" rIns="91425" tIns="91425">
            <a:noAutofit/>
          </a:bodyPr>
          <a:lstStyle/>
          <a:p>
            <a:pPr lvl="0" rtl="0">
              <a:spcBef>
                <a:spcPts val="0"/>
              </a:spcBef>
              <a:buNone/>
            </a:pPr>
            <a:r>
              <a:rPr b="1" lang="en-GB"/>
              <a:t>Story</a:t>
            </a:r>
          </a:p>
          <a:p>
            <a:pPr lvl="0" rtl="0">
              <a:spcBef>
                <a:spcPts val="0"/>
              </a:spcBef>
              <a:buNone/>
            </a:pPr>
            <a:r>
              <a:t/>
            </a:r>
            <a:endParaRPr/>
          </a:p>
          <a:p>
            <a:pPr lvl="0" rtl="0">
              <a:spcBef>
                <a:spcPts val="0"/>
              </a:spcBef>
              <a:buNone/>
            </a:pPr>
            <a:r>
              <a:t/>
            </a:r>
            <a:endParaRPr/>
          </a:p>
        </p:txBody>
      </p:sp>
      <p:sp>
        <p:nvSpPr>
          <p:cNvPr id="1474" name="Shape 1474"/>
          <p:cNvSpPr/>
          <p:nvPr/>
        </p:nvSpPr>
        <p:spPr>
          <a:xfrm>
            <a:off x="658975" y="1760750"/>
            <a:ext cx="1768199" cy="1768199"/>
          </a:xfrm>
          <a:prstGeom prst="arc">
            <a:avLst>
              <a:gd fmla="val 17982475" name="adj1"/>
              <a:gd fmla="val 17136211" name="adj2"/>
            </a:avLst>
          </a:prstGeom>
          <a:noFill/>
          <a:ln cap="flat" cmpd="sng" w="114300">
            <a:solidFill>
              <a:schemeClr val="dk2"/>
            </a:solidFill>
            <a:prstDash val="solid"/>
            <a:round/>
            <a:headEnd len="med" w="med" type="none"/>
            <a:tailEnd len="med" w="med" type="triangl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dev</a:t>
            </a:r>
          </a:p>
        </p:txBody>
      </p:sp>
      <p:sp>
        <p:nvSpPr>
          <p:cNvPr id="1475" name="Shape 1475"/>
          <p:cNvSpPr/>
          <p:nvPr/>
        </p:nvSpPr>
        <p:spPr>
          <a:xfrm>
            <a:off x="2710400" y="1718400"/>
            <a:ext cx="1768199" cy="1768199"/>
          </a:xfrm>
          <a:prstGeom prst="arc">
            <a:avLst>
              <a:gd fmla="val 17982475" name="adj1"/>
              <a:gd fmla="val 17136211" name="adj2"/>
            </a:avLst>
          </a:prstGeom>
          <a:noFill/>
          <a:ln cap="flat" cmpd="sng" w="114300">
            <a:solidFill>
              <a:schemeClr val="dk2"/>
            </a:solidFill>
            <a:prstDash val="solid"/>
            <a:round/>
            <a:headEnd len="med" w="med" type="none"/>
            <a:tailEnd len="med" w="med" type="triangl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test</a:t>
            </a:r>
          </a:p>
        </p:txBody>
      </p:sp>
      <p:sp>
        <p:nvSpPr>
          <p:cNvPr id="1476" name="Shape 1476"/>
          <p:cNvSpPr/>
          <p:nvPr/>
        </p:nvSpPr>
        <p:spPr>
          <a:xfrm>
            <a:off x="6813250" y="1718400"/>
            <a:ext cx="1768199" cy="1768199"/>
          </a:xfrm>
          <a:prstGeom prst="arc">
            <a:avLst>
              <a:gd fmla="val 17982475" name="adj1"/>
              <a:gd fmla="val 17136211" name="adj2"/>
            </a:avLst>
          </a:prstGeom>
          <a:noFill/>
          <a:ln cap="flat" cmpd="sng" w="114300">
            <a:solidFill>
              <a:schemeClr val="dk2"/>
            </a:solidFill>
            <a:prstDash val="solid"/>
            <a:round/>
            <a:headEnd len="med" w="med" type="none"/>
            <a:tailEnd len="med" w="med" type="triangl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collaboration</a:t>
            </a:r>
          </a:p>
        </p:txBody>
      </p:sp>
      <p:sp>
        <p:nvSpPr>
          <p:cNvPr id="1477" name="Shape 1477"/>
          <p:cNvSpPr/>
          <p:nvPr/>
        </p:nvSpPr>
        <p:spPr>
          <a:xfrm>
            <a:off x="4761825" y="1760750"/>
            <a:ext cx="1768199" cy="1768199"/>
          </a:xfrm>
          <a:prstGeom prst="arc">
            <a:avLst>
              <a:gd fmla="val 17982475" name="adj1"/>
              <a:gd fmla="val 17136211" name="adj2"/>
            </a:avLst>
          </a:prstGeom>
          <a:noFill/>
          <a:ln cap="flat" cmpd="sng" w="114300">
            <a:solidFill>
              <a:schemeClr val="dk2"/>
            </a:solidFill>
            <a:prstDash val="solid"/>
            <a:round/>
            <a:headEnd len="med" w="med" type="none"/>
            <a:tailEnd len="med" w="med" type="triangle"/>
          </a:ln>
        </p:spPr>
        <p:txBody>
          <a:bodyPr anchorCtr="0" anchor="ctr" bIns="91425" lIns="91425" rIns="91425" tIns="91425">
            <a:noAutofit/>
          </a:bodyPr>
          <a:lstStyle/>
          <a:p>
            <a:pPr lvl="0" rtl="0" algn="ctr">
              <a:spcBef>
                <a:spcPts val="0"/>
              </a:spcBef>
              <a:buNone/>
            </a:pPr>
            <a:r>
              <a:rPr lang="en-GB" sz="1800">
                <a:latin typeface="Ubuntu"/>
                <a:ea typeface="Ubuntu"/>
                <a:cs typeface="Ubuntu"/>
                <a:sym typeface="Ubuntu"/>
              </a:rPr>
              <a:t>production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1" name="Shape 1481"/>
        <p:cNvGrpSpPr/>
        <p:nvPr/>
      </p:nvGrpSpPr>
      <p:grpSpPr>
        <a:xfrm>
          <a:off x="0" y="0"/>
          <a:ext cx="0" cy="0"/>
          <a:chOff x="0" y="0"/>
          <a:chExt cx="0" cy="0"/>
        </a:xfrm>
      </p:grpSpPr>
      <p:sp>
        <p:nvSpPr>
          <p:cNvPr id="1482" name="Shape 1482"/>
          <p:cNvSpPr/>
          <p:nvPr/>
        </p:nvSpPr>
        <p:spPr>
          <a:xfrm>
            <a:off x="3743800" y="1845975"/>
            <a:ext cx="1854900" cy="1534500"/>
          </a:xfrm>
          <a:prstGeom prst="roundRect">
            <a:avLst>
              <a:gd fmla="val 16667" name="adj"/>
            </a:avLst>
          </a:prstGeom>
          <a:solidFill>
            <a:srgbClr val="DD4814"/>
          </a:solidFill>
          <a:ln cap="flat" cmpd="sng" w="19050">
            <a:solidFill>
              <a:srgbClr val="772953"/>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GB">
                <a:solidFill>
                  <a:srgbClr val="FFFFFF"/>
                </a:solidFill>
                <a:latin typeface="Ubuntu"/>
                <a:ea typeface="Ubuntu"/>
                <a:cs typeface="Ubuntu"/>
                <a:sym typeface="Ubuntu"/>
              </a:rPr>
              <a:t>your app</a:t>
            </a:r>
          </a:p>
        </p:txBody>
      </p:sp>
      <p:sp>
        <p:nvSpPr>
          <p:cNvPr id="1483" name="Shape 1483"/>
          <p:cNvSpPr txBox="1"/>
          <p:nvPr>
            <p:ph type="ctrTitle"/>
          </p:nvPr>
        </p:nvSpPr>
        <p:spPr>
          <a:xfrm>
            <a:off x="685800" y="239210"/>
            <a:ext cx="7772400" cy="1159799"/>
          </a:xfrm>
          <a:prstGeom prst="rect">
            <a:avLst/>
          </a:prstGeom>
        </p:spPr>
        <p:txBody>
          <a:bodyPr anchorCtr="0" anchor="ctr" bIns="91425" lIns="91425" rIns="91425" tIns="91425">
            <a:noAutofit/>
          </a:bodyPr>
          <a:lstStyle/>
          <a:p>
            <a:pPr lvl="0">
              <a:spcBef>
                <a:spcPts val="0"/>
              </a:spcBef>
              <a:buNone/>
            </a:pPr>
            <a:r>
              <a:rPr lang="en-GB"/>
              <a:t>Reuse across clouds</a:t>
            </a:r>
          </a:p>
        </p:txBody>
      </p:sp>
      <p:sp>
        <p:nvSpPr>
          <p:cNvPr id="1484" name="Shape 1484"/>
          <p:cNvSpPr/>
          <p:nvPr/>
        </p:nvSpPr>
        <p:spPr>
          <a:xfrm>
            <a:off x="1456325" y="4148725"/>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vmware</a:t>
            </a:r>
          </a:p>
        </p:txBody>
      </p:sp>
      <p:cxnSp>
        <p:nvCxnSpPr>
          <p:cNvPr id="1485" name="Shape 1485"/>
          <p:cNvCxnSpPr/>
          <p:nvPr/>
        </p:nvCxnSpPr>
        <p:spPr>
          <a:xfrm flipH="1">
            <a:off x="2807724" y="3549850"/>
            <a:ext cx="919200" cy="489000"/>
          </a:xfrm>
          <a:prstGeom prst="straightConnector1">
            <a:avLst/>
          </a:prstGeom>
          <a:noFill/>
          <a:ln cap="flat" cmpd="sng" w="19050">
            <a:solidFill>
              <a:schemeClr val="lt2"/>
            </a:solidFill>
            <a:prstDash val="solid"/>
            <a:round/>
            <a:headEnd len="lg" w="lg" type="none"/>
            <a:tailEnd len="lg" w="lg" type="stealth"/>
          </a:ln>
        </p:spPr>
      </p:cxnSp>
      <p:sp>
        <p:nvSpPr>
          <p:cNvPr id="1486" name="Shape 1486"/>
          <p:cNvSpPr/>
          <p:nvPr/>
        </p:nvSpPr>
        <p:spPr>
          <a:xfrm>
            <a:off x="404725" y="2913600"/>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test and dev vm’s</a:t>
            </a:r>
          </a:p>
        </p:txBody>
      </p:sp>
      <p:cxnSp>
        <p:nvCxnSpPr>
          <p:cNvPr id="1487" name="Shape 1487"/>
          <p:cNvCxnSpPr/>
          <p:nvPr/>
        </p:nvCxnSpPr>
        <p:spPr>
          <a:xfrm flipH="1">
            <a:off x="2478924" y="3234000"/>
            <a:ext cx="1080000" cy="189300"/>
          </a:xfrm>
          <a:prstGeom prst="straightConnector1">
            <a:avLst/>
          </a:prstGeom>
          <a:noFill/>
          <a:ln cap="flat" cmpd="sng" w="19050">
            <a:solidFill>
              <a:schemeClr val="lt2"/>
            </a:solidFill>
            <a:prstDash val="solid"/>
            <a:round/>
            <a:headEnd len="lg" w="lg" type="none"/>
            <a:tailEnd len="lg" w="lg" type="stealth"/>
          </a:ln>
        </p:spPr>
      </p:cxnSp>
      <p:sp>
        <p:nvSpPr>
          <p:cNvPr id="1488" name="Shape 1488"/>
          <p:cNvSpPr/>
          <p:nvPr/>
        </p:nvSpPr>
        <p:spPr>
          <a:xfrm>
            <a:off x="404725" y="1627875"/>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GB">
                <a:latin typeface="Ubuntu"/>
                <a:ea typeface="Ubuntu"/>
                <a:cs typeface="Ubuntu"/>
                <a:sym typeface="Ubuntu"/>
              </a:rPr>
              <a:t>developer laptop</a:t>
            </a:r>
          </a:p>
        </p:txBody>
      </p:sp>
      <p:cxnSp>
        <p:nvCxnSpPr>
          <p:cNvPr id="1489" name="Shape 1489"/>
          <p:cNvCxnSpPr/>
          <p:nvPr/>
        </p:nvCxnSpPr>
        <p:spPr>
          <a:xfrm rot="10800000">
            <a:off x="2504224" y="2074274"/>
            <a:ext cx="1156500" cy="173700"/>
          </a:xfrm>
          <a:prstGeom prst="straightConnector1">
            <a:avLst/>
          </a:prstGeom>
          <a:noFill/>
          <a:ln cap="flat" cmpd="sng" w="19050">
            <a:solidFill>
              <a:schemeClr val="lt2"/>
            </a:solidFill>
            <a:prstDash val="solid"/>
            <a:round/>
            <a:headEnd len="lg" w="lg" type="none"/>
            <a:tailEnd len="lg" w="lg" type="stealth"/>
          </a:ln>
        </p:spPr>
      </p:cxnSp>
      <p:sp>
        <p:nvSpPr>
          <p:cNvPr id="1490" name="Shape 1490"/>
          <p:cNvSpPr/>
          <p:nvPr/>
        </p:nvSpPr>
        <p:spPr>
          <a:xfrm>
            <a:off x="7040575" y="1627875"/>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gce / azure</a:t>
            </a:r>
          </a:p>
        </p:txBody>
      </p:sp>
      <p:cxnSp>
        <p:nvCxnSpPr>
          <p:cNvPr id="1491" name="Shape 1491"/>
          <p:cNvCxnSpPr/>
          <p:nvPr/>
        </p:nvCxnSpPr>
        <p:spPr>
          <a:xfrm flipH="1" rot="10800000">
            <a:off x="5716875" y="2057574"/>
            <a:ext cx="1154999" cy="202200"/>
          </a:xfrm>
          <a:prstGeom prst="straightConnector1">
            <a:avLst/>
          </a:prstGeom>
          <a:noFill/>
          <a:ln cap="flat" cmpd="sng" w="19050">
            <a:solidFill>
              <a:schemeClr val="lt2"/>
            </a:solidFill>
            <a:prstDash val="solid"/>
            <a:round/>
            <a:headEnd len="lg" w="lg" type="none"/>
            <a:tailEnd len="lg" w="lg" type="stealth"/>
          </a:ln>
        </p:spPr>
      </p:cxnSp>
      <p:sp>
        <p:nvSpPr>
          <p:cNvPr id="1492" name="Shape 1492"/>
          <p:cNvSpPr/>
          <p:nvPr/>
        </p:nvSpPr>
        <p:spPr>
          <a:xfrm>
            <a:off x="7075675" y="2913600"/>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aws</a:t>
            </a:r>
          </a:p>
        </p:txBody>
      </p:sp>
      <p:cxnSp>
        <p:nvCxnSpPr>
          <p:cNvPr id="1493" name="Shape 1493"/>
          <p:cNvCxnSpPr/>
          <p:nvPr/>
        </p:nvCxnSpPr>
        <p:spPr>
          <a:xfrm>
            <a:off x="5716875" y="3097975"/>
            <a:ext cx="1205699" cy="224099"/>
          </a:xfrm>
          <a:prstGeom prst="straightConnector1">
            <a:avLst/>
          </a:prstGeom>
          <a:noFill/>
          <a:ln cap="flat" cmpd="sng" w="19050">
            <a:solidFill>
              <a:schemeClr val="lt2"/>
            </a:solidFill>
            <a:prstDash val="solid"/>
            <a:round/>
            <a:headEnd len="lg" w="lg" type="none"/>
            <a:tailEnd len="lg" w="lg" type="stealth"/>
          </a:ln>
        </p:spPr>
      </p:cxnSp>
      <p:sp>
        <p:nvSpPr>
          <p:cNvPr id="1494" name="Shape 1494"/>
          <p:cNvSpPr/>
          <p:nvPr/>
        </p:nvSpPr>
        <p:spPr>
          <a:xfrm>
            <a:off x="5988975" y="4148725"/>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openstack</a:t>
            </a:r>
          </a:p>
        </p:txBody>
      </p:sp>
      <p:cxnSp>
        <p:nvCxnSpPr>
          <p:cNvPr id="1495" name="Shape 1495"/>
          <p:cNvCxnSpPr/>
          <p:nvPr/>
        </p:nvCxnSpPr>
        <p:spPr>
          <a:xfrm>
            <a:off x="5640675" y="3402775"/>
            <a:ext cx="911100" cy="416999"/>
          </a:xfrm>
          <a:prstGeom prst="straightConnector1">
            <a:avLst/>
          </a:prstGeom>
          <a:noFill/>
          <a:ln cap="flat" cmpd="sng" w="19050">
            <a:solidFill>
              <a:schemeClr val="lt2"/>
            </a:solidFill>
            <a:prstDash val="solid"/>
            <a:round/>
            <a:headEnd len="lg" w="lg" type="none"/>
            <a:tailEnd len="lg" w="lg" type="stealth"/>
          </a:ln>
        </p:spPr>
      </p:cxnSp>
      <p:sp>
        <p:nvSpPr>
          <p:cNvPr id="1496" name="Shape 1496"/>
          <p:cNvSpPr/>
          <p:nvPr/>
        </p:nvSpPr>
        <p:spPr>
          <a:xfrm>
            <a:off x="3722650" y="4148725"/>
            <a:ext cx="1897199" cy="8094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bare metal</a:t>
            </a:r>
          </a:p>
        </p:txBody>
      </p:sp>
      <p:cxnSp>
        <p:nvCxnSpPr>
          <p:cNvPr id="1497" name="Shape 1497"/>
          <p:cNvCxnSpPr/>
          <p:nvPr/>
        </p:nvCxnSpPr>
        <p:spPr>
          <a:xfrm flipH="1">
            <a:off x="4595425" y="3549850"/>
            <a:ext cx="299" cy="430199"/>
          </a:xfrm>
          <a:prstGeom prst="straightConnector1">
            <a:avLst/>
          </a:prstGeom>
          <a:noFill/>
          <a:ln cap="flat" cmpd="sng" w="19050">
            <a:solidFill>
              <a:schemeClr val="lt2"/>
            </a:solidFill>
            <a:prstDash val="solid"/>
            <a:round/>
            <a:headEnd len="lg" w="lg" type="none"/>
            <a:tailEnd len="lg" w="lg" type="stealth"/>
          </a:ln>
        </p:spPr>
      </p:cxnSp>
      <p:sp>
        <p:nvSpPr>
          <p:cNvPr id="1498" name="Shape 1498"/>
          <p:cNvSpPr txBox="1"/>
          <p:nvPr/>
        </p:nvSpPr>
        <p:spPr>
          <a:xfrm>
            <a:off x="9566050" y="0"/>
            <a:ext cx="5870099" cy="5106600"/>
          </a:xfrm>
          <a:prstGeom prst="rect">
            <a:avLst/>
          </a:prstGeom>
          <a:noFill/>
          <a:ln>
            <a:noFill/>
          </a:ln>
        </p:spPr>
        <p:txBody>
          <a:bodyPr anchorCtr="0" anchor="t" bIns="91425" lIns="91425" rIns="91425" tIns="91425">
            <a:noAutofit/>
          </a:bodyPr>
          <a:lstStyle/>
          <a:p>
            <a:pPr lvl="0" rtl="0">
              <a:spcBef>
                <a:spcPts val="0"/>
              </a:spcBef>
              <a:buNone/>
            </a:pPr>
            <a:r>
              <a:rPr b="1" lang="en-GB"/>
              <a:t>We have to automate the same thing in many different places</a:t>
            </a:r>
          </a:p>
          <a:p>
            <a:pPr lvl="0" rtl="0">
              <a:spcBef>
                <a:spcPts val="0"/>
              </a:spcBef>
              <a:buNone/>
            </a:pPr>
            <a:r>
              <a:t/>
            </a:r>
            <a:endParaRPr/>
          </a:p>
          <a:p>
            <a:pPr lvl="0" rtl="0">
              <a:spcBef>
                <a:spcPts val="0"/>
              </a:spcBef>
              <a:buNone/>
            </a:pPr>
            <a:r>
              <a:rPr lang="en-GB"/>
              <a:t>Consider how many different scripts your teams have to do the same thing in different places.</a:t>
            </a:r>
          </a:p>
          <a:p>
            <a:pPr lvl="0" rtl="0">
              <a:spcBef>
                <a:spcPts val="0"/>
              </a:spcBef>
              <a:buNone/>
            </a:pPr>
            <a:r>
              <a:t/>
            </a:r>
            <a:endParaRPr/>
          </a:p>
          <a:p>
            <a:pPr lvl="0" rtl="0">
              <a:spcBef>
                <a:spcPts val="0"/>
              </a:spcBef>
              <a:buNone/>
            </a:pPr>
            <a:r>
              <a:rPr lang="en-GB"/>
              <a:t>A new developer starts, there is probably a script to setup their laptop or VM to work on a particular project.</a:t>
            </a:r>
          </a:p>
          <a:p>
            <a:pPr lvl="0" rtl="0">
              <a:spcBef>
                <a:spcPts val="0"/>
              </a:spcBef>
              <a:buNone/>
            </a:pPr>
            <a:r>
              <a:t/>
            </a:r>
            <a:endParaRPr/>
          </a:p>
          <a:p>
            <a:pPr lvl="0" rtl="0">
              <a:spcBef>
                <a:spcPts val="0"/>
              </a:spcBef>
              <a:buNone/>
            </a:pPr>
            <a:r>
              <a:rPr lang="en-GB"/>
              <a:t>There is a different script that will push that code to a test environment, which might be a VM or a local cloud. And a different script to push into production, which might be on bare metal or on a cloud. But if that script only works on one cloud, you’re locked in, so you need to automate the same thing to multiple clouds as well.</a:t>
            </a:r>
          </a:p>
          <a:p>
            <a:pPr lvl="0" rtl="0">
              <a:spcBef>
                <a:spcPts val="0"/>
              </a:spcBef>
              <a:buNone/>
            </a:pPr>
            <a:r>
              <a:t/>
            </a:r>
            <a:endParaRPr/>
          </a:p>
          <a:p>
            <a:pPr lvl="0" rtl="0">
              <a:spcBef>
                <a:spcPts val="0"/>
              </a:spcBef>
              <a:buNone/>
            </a:pPr>
            <a:r>
              <a:rPr lang="en-GB"/>
              <a:t>Very little of that automation gets reused.</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The same thing that happened in hardware</a:t>
            </a:r>
          </a:p>
        </p:txBody>
      </p:sp>
      <p:sp>
        <p:nvSpPr>
          <p:cNvPr id="725" name="Shape 725"/>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is happening in </a:t>
            </a:r>
            <a:r>
              <a:rPr b="1" lang="en-GB"/>
              <a:t>software</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2" name="Shape 1502"/>
        <p:cNvGrpSpPr/>
        <p:nvPr/>
      </p:nvGrpSpPr>
      <p:grpSpPr>
        <a:xfrm>
          <a:off x="0" y="0"/>
          <a:ext cx="0" cy="0"/>
          <a:chOff x="0" y="0"/>
          <a:chExt cx="0" cy="0"/>
        </a:xfrm>
      </p:grpSpPr>
      <p:sp>
        <p:nvSpPr>
          <p:cNvPr id="1503" name="Shape 1503"/>
          <p:cNvSpPr txBox="1"/>
          <p:nvPr>
            <p:ph type="ctrTitle"/>
          </p:nvPr>
        </p:nvSpPr>
        <p:spPr>
          <a:xfrm>
            <a:off x="685800" y="239210"/>
            <a:ext cx="7772400" cy="1159799"/>
          </a:xfrm>
          <a:prstGeom prst="rect">
            <a:avLst/>
          </a:prstGeom>
        </p:spPr>
        <p:txBody>
          <a:bodyPr anchorCtr="0" anchor="ctr" bIns="91425" lIns="91425" rIns="91425" tIns="91425">
            <a:noAutofit/>
          </a:bodyPr>
          <a:lstStyle/>
          <a:p>
            <a:pPr lvl="0">
              <a:spcBef>
                <a:spcPts val="0"/>
              </a:spcBef>
              <a:buNone/>
            </a:pPr>
            <a:r>
              <a:rPr lang="en-GB"/>
              <a:t>Reuse across scenarios</a:t>
            </a:r>
          </a:p>
        </p:txBody>
      </p:sp>
      <p:sp>
        <p:nvSpPr>
          <p:cNvPr id="1504" name="Shape 1504"/>
          <p:cNvSpPr txBox="1"/>
          <p:nvPr/>
        </p:nvSpPr>
        <p:spPr>
          <a:xfrm>
            <a:off x="9566050" y="0"/>
            <a:ext cx="5870099" cy="5106600"/>
          </a:xfrm>
          <a:prstGeom prst="rect">
            <a:avLst/>
          </a:prstGeom>
          <a:noFill/>
          <a:ln>
            <a:noFill/>
          </a:ln>
        </p:spPr>
        <p:txBody>
          <a:bodyPr anchorCtr="0" anchor="t" bIns="91425" lIns="91425" rIns="91425" tIns="91425">
            <a:noAutofit/>
          </a:bodyPr>
          <a:lstStyle/>
          <a:p>
            <a:pPr lvl="0" rtl="0">
              <a:spcBef>
                <a:spcPts val="0"/>
              </a:spcBef>
              <a:buNone/>
            </a:pPr>
            <a:r>
              <a:rPr b="1" lang="en-GB"/>
              <a:t>Story</a:t>
            </a:r>
          </a:p>
          <a:p>
            <a:pPr lvl="0" rtl="0">
              <a:spcBef>
                <a:spcPts val="0"/>
              </a:spcBef>
              <a:buNone/>
            </a:pPr>
            <a:r>
              <a:t/>
            </a:r>
            <a:endParaRPr/>
          </a:p>
          <a:p>
            <a:pPr lvl="0" rtl="0">
              <a:spcBef>
                <a:spcPts val="0"/>
              </a:spcBef>
              <a:buNone/>
            </a:pPr>
            <a:r>
              <a:t/>
            </a:r>
            <a:endParaRPr/>
          </a:p>
        </p:txBody>
      </p:sp>
      <p:sp>
        <p:nvSpPr>
          <p:cNvPr id="1505" name="Shape 1505"/>
          <p:cNvSpPr/>
          <p:nvPr/>
        </p:nvSpPr>
        <p:spPr>
          <a:xfrm>
            <a:off x="1460750" y="2678450"/>
            <a:ext cx="1140300" cy="6843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GB"/>
              <a:t>SQL-DB</a:t>
            </a:r>
          </a:p>
        </p:txBody>
      </p:sp>
      <p:sp>
        <p:nvSpPr>
          <p:cNvPr id="1506" name="Shape 1506"/>
          <p:cNvSpPr/>
          <p:nvPr/>
        </p:nvSpPr>
        <p:spPr>
          <a:xfrm>
            <a:off x="7652325" y="2941550"/>
            <a:ext cx="1140300" cy="6843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t>SQL-DB</a:t>
            </a:r>
          </a:p>
        </p:txBody>
      </p:sp>
      <p:sp>
        <p:nvSpPr>
          <p:cNvPr id="1507" name="Shape 1507"/>
          <p:cNvSpPr/>
          <p:nvPr/>
        </p:nvSpPr>
        <p:spPr>
          <a:xfrm>
            <a:off x="566675" y="1734925"/>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App</a:t>
            </a:r>
          </a:p>
        </p:txBody>
      </p:sp>
      <p:sp>
        <p:nvSpPr>
          <p:cNvPr id="1508" name="Shape 1508"/>
          <p:cNvSpPr/>
          <p:nvPr/>
        </p:nvSpPr>
        <p:spPr>
          <a:xfrm>
            <a:off x="2323425" y="3891100"/>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Logging</a:t>
            </a:r>
          </a:p>
        </p:txBody>
      </p:sp>
      <p:sp>
        <p:nvSpPr>
          <p:cNvPr id="1509" name="Shape 1509"/>
          <p:cNvSpPr/>
          <p:nvPr/>
        </p:nvSpPr>
        <p:spPr>
          <a:xfrm>
            <a:off x="374912" y="4095987"/>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Big data</a:t>
            </a:r>
          </a:p>
        </p:txBody>
      </p:sp>
      <p:sp>
        <p:nvSpPr>
          <p:cNvPr id="1510" name="Shape 1510"/>
          <p:cNvSpPr/>
          <p:nvPr/>
        </p:nvSpPr>
        <p:spPr>
          <a:xfrm>
            <a:off x="2323425" y="1621225"/>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LB</a:t>
            </a:r>
          </a:p>
        </p:txBody>
      </p:sp>
      <p:cxnSp>
        <p:nvCxnSpPr>
          <p:cNvPr id="1511" name="Shape 1511"/>
          <p:cNvCxnSpPr>
            <a:stCxn id="1510" idx="1"/>
            <a:endCxn id="1507" idx="3"/>
          </p:cNvCxnSpPr>
          <p:nvPr/>
        </p:nvCxnSpPr>
        <p:spPr>
          <a:xfrm flipH="1">
            <a:off x="1706925" y="1963375"/>
            <a:ext cx="616500" cy="113700"/>
          </a:xfrm>
          <a:prstGeom prst="straightConnector1">
            <a:avLst/>
          </a:prstGeom>
          <a:noFill/>
          <a:ln cap="flat" cmpd="sng" w="19050">
            <a:solidFill>
              <a:schemeClr val="dk2"/>
            </a:solidFill>
            <a:prstDash val="solid"/>
            <a:round/>
            <a:headEnd len="lg" w="lg" type="none"/>
            <a:tailEnd len="lg" w="lg" type="none"/>
          </a:ln>
        </p:spPr>
      </p:cxnSp>
      <p:cxnSp>
        <p:nvCxnSpPr>
          <p:cNvPr id="1512" name="Shape 1512"/>
          <p:cNvCxnSpPr>
            <a:stCxn id="1507" idx="2"/>
            <a:endCxn id="1505" idx="0"/>
          </p:cNvCxnSpPr>
          <p:nvPr/>
        </p:nvCxnSpPr>
        <p:spPr>
          <a:xfrm>
            <a:off x="1136825" y="2419225"/>
            <a:ext cx="894000" cy="259200"/>
          </a:xfrm>
          <a:prstGeom prst="straightConnector1">
            <a:avLst/>
          </a:prstGeom>
          <a:noFill/>
          <a:ln cap="flat" cmpd="sng" w="19050">
            <a:solidFill>
              <a:schemeClr val="dk2"/>
            </a:solidFill>
            <a:prstDash val="solid"/>
            <a:round/>
            <a:headEnd len="lg" w="lg" type="none"/>
            <a:tailEnd len="lg" w="lg" type="none"/>
          </a:ln>
        </p:spPr>
      </p:cxnSp>
      <p:cxnSp>
        <p:nvCxnSpPr>
          <p:cNvPr id="1513" name="Shape 1513"/>
          <p:cNvCxnSpPr>
            <a:stCxn id="1507" idx="2"/>
            <a:endCxn id="1509" idx="0"/>
          </p:cNvCxnSpPr>
          <p:nvPr/>
        </p:nvCxnSpPr>
        <p:spPr>
          <a:xfrm flipH="1">
            <a:off x="945125" y="2419225"/>
            <a:ext cx="191700" cy="1676700"/>
          </a:xfrm>
          <a:prstGeom prst="straightConnector1">
            <a:avLst/>
          </a:prstGeom>
          <a:noFill/>
          <a:ln cap="flat" cmpd="sng" w="19050">
            <a:solidFill>
              <a:schemeClr val="dk2"/>
            </a:solidFill>
            <a:prstDash val="solid"/>
            <a:round/>
            <a:headEnd len="lg" w="lg" type="none"/>
            <a:tailEnd len="lg" w="lg" type="none"/>
          </a:ln>
        </p:spPr>
      </p:cxnSp>
      <p:cxnSp>
        <p:nvCxnSpPr>
          <p:cNvPr id="1514" name="Shape 1514"/>
          <p:cNvCxnSpPr>
            <a:stCxn id="1510" idx="2"/>
            <a:endCxn id="1508" idx="0"/>
          </p:cNvCxnSpPr>
          <p:nvPr/>
        </p:nvCxnSpPr>
        <p:spPr>
          <a:xfrm>
            <a:off x="2893575" y="2305525"/>
            <a:ext cx="0" cy="1585500"/>
          </a:xfrm>
          <a:prstGeom prst="straightConnector1">
            <a:avLst/>
          </a:prstGeom>
          <a:noFill/>
          <a:ln cap="flat" cmpd="sng" w="19050">
            <a:solidFill>
              <a:schemeClr val="dk2"/>
            </a:solidFill>
            <a:prstDash val="solid"/>
            <a:round/>
            <a:headEnd len="lg" w="lg" type="none"/>
            <a:tailEnd len="lg" w="lg" type="none"/>
          </a:ln>
        </p:spPr>
      </p:cxnSp>
      <p:cxnSp>
        <p:nvCxnSpPr>
          <p:cNvPr id="1515" name="Shape 1515"/>
          <p:cNvCxnSpPr>
            <a:stCxn id="1505" idx="2"/>
            <a:endCxn id="1508" idx="0"/>
          </p:cNvCxnSpPr>
          <p:nvPr/>
        </p:nvCxnSpPr>
        <p:spPr>
          <a:xfrm>
            <a:off x="2030900" y="3362750"/>
            <a:ext cx="862800" cy="528300"/>
          </a:xfrm>
          <a:prstGeom prst="straightConnector1">
            <a:avLst/>
          </a:prstGeom>
          <a:noFill/>
          <a:ln cap="flat" cmpd="sng" w="19050">
            <a:solidFill>
              <a:schemeClr val="dk2"/>
            </a:solidFill>
            <a:prstDash val="solid"/>
            <a:round/>
            <a:headEnd len="lg" w="lg" type="none"/>
            <a:tailEnd len="lg" w="lg" type="none"/>
          </a:ln>
        </p:spPr>
      </p:cxnSp>
      <p:sp>
        <p:nvSpPr>
          <p:cNvPr id="1516" name="Shape 1516"/>
          <p:cNvSpPr/>
          <p:nvPr/>
        </p:nvSpPr>
        <p:spPr>
          <a:xfrm>
            <a:off x="7353400" y="1678075"/>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App</a:t>
            </a:r>
          </a:p>
        </p:txBody>
      </p:sp>
      <p:sp>
        <p:nvSpPr>
          <p:cNvPr id="1517" name="Shape 1517"/>
          <p:cNvSpPr/>
          <p:nvPr/>
        </p:nvSpPr>
        <p:spPr>
          <a:xfrm>
            <a:off x="6213175" y="3848800"/>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Logging</a:t>
            </a:r>
          </a:p>
        </p:txBody>
      </p:sp>
      <p:sp>
        <p:nvSpPr>
          <p:cNvPr id="1518" name="Shape 1518"/>
          <p:cNvSpPr/>
          <p:nvPr/>
        </p:nvSpPr>
        <p:spPr>
          <a:xfrm>
            <a:off x="5513387" y="2941537"/>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KVS</a:t>
            </a:r>
          </a:p>
        </p:txBody>
      </p:sp>
      <p:sp>
        <p:nvSpPr>
          <p:cNvPr id="1519" name="Shape 1519"/>
          <p:cNvSpPr/>
          <p:nvPr/>
        </p:nvSpPr>
        <p:spPr>
          <a:xfrm>
            <a:off x="5675100" y="1703800"/>
            <a:ext cx="1140300" cy="684300"/>
          </a:xfrm>
          <a:prstGeom prst="roundRect">
            <a:avLst>
              <a:gd fmla="val 16667" name="adj"/>
            </a:avLst>
          </a:prstGeom>
          <a:solidFill>
            <a:schemeClr val="lt2"/>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FE</a:t>
            </a:r>
          </a:p>
        </p:txBody>
      </p:sp>
      <p:cxnSp>
        <p:nvCxnSpPr>
          <p:cNvPr id="1520" name="Shape 1520"/>
          <p:cNvCxnSpPr>
            <a:stCxn id="1519" idx="3"/>
            <a:endCxn id="1516" idx="1"/>
          </p:cNvCxnSpPr>
          <p:nvPr/>
        </p:nvCxnSpPr>
        <p:spPr>
          <a:xfrm flipH="1" rot="10800000">
            <a:off x="6815400" y="2020150"/>
            <a:ext cx="537900" cy="25800"/>
          </a:xfrm>
          <a:prstGeom prst="straightConnector1">
            <a:avLst/>
          </a:prstGeom>
          <a:noFill/>
          <a:ln cap="flat" cmpd="sng" w="19050">
            <a:solidFill>
              <a:schemeClr val="dk2"/>
            </a:solidFill>
            <a:prstDash val="solid"/>
            <a:round/>
            <a:headEnd len="lg" w="lg" type="none"/>
            <a:tailEnd len="lg" w="lg" type="none"/>
          </a:ln>
        </p:spPr>
      </p:cxnSp>
      <p:cxnSp>
        <p:nvCxnSpPr>
          <p:cNvPr id="1521" name="Shape 1521"/>
          <p:cNvCxnSpPr>
            <a:stCxn id="1516" idx="2"/>
            <a:endCxn id="1506" idx="0"/>
          </p:cNvCxnSpPr>
          <p:nvPr/>
        </p:nvCxnSpPr>
        <p:spPr>
          <a:xfrm>
            <a:off x="7923550" y="2362375"/>
            <a:ext cx="298800" cy="579300"/>
          </a:xfrm>
          <a:prstGeom prst="straightConnector1">
            <a:avLst/>
          </a:prstGeom>
          <a:noFill/>
          <a:ln cap="flat" cmpd="sng" w="19050">
            <a:solidFill>
              <a:schemeClr val="dk2"/>
            </a:solidFill>
            <a:prstDash val="solid"/>
            <a:round/>
            <a:headEnd len="lg" w="lg" type="none"/>
            <a:tailEnd len="lg" w="lg" type="none"/>
          </a:ln>
        </p:spPr>
      </p:cxnSp>
      <p:cxnSp>
        <p:nvCxnSpPr>
          <p:cNvPr id="1522" name="Shape 1522"/>
          <p:cNvCxnSpPr>
            <a:stCxn id="1516" idx="2"/>
            <a:endCxn id="1518" idx="0"/>
          </p:cNvCxnSpPr>
          <p:nvPr/>
        </p:nvCxnSpPr>
        <p:spPr>
          <a:xfrm flipH="1">
            <a:off x="6083650" y="2362375"/>
            <a:ext cx="1839900" cy="579300"/>
          </a:xfrm>
          <a:prstGeom prst="straightConnector1">
            <a:avLst/>
          </a:prstGeom>
          <a:noFill/>
          <a:ln cap="flat" cmpd="sng" w="19050">
            <a:solidFill>
              <a:schemeClr val="dk2"/>
            </a:solidFill>
            <a:prstDash val="solid"/>
            <a:round/>
            <a:headEnd len="lg" w="lg" type="none"/>
            <a:tailEnd len="lg" w="lg" type="none"/>
          </a:ln>
        </p:spPr>
      </p:cxnSp>
      <p:cxnSp>
        <p:nvCxnSpPr>
          <p:cNvPr id="1523" name="Shape 1523"/>
          <p:cNvCxnSpPr>
            <a:stCxn id="1516" idx="2"/>
            <a:endCxn id="1517" idx="0"/>
          </p:cNvCxnSpPr>
          <p:nvPr/>
        </p:nvCxnSpPr>
        <p:spPr>
          <a:xfrm flipH="1">
            <a:off x="6783250" y="2362375"/>
            <a:ext cx="1140300" cy="1486500"/>
          </a:xfrm>
          <a:prstGeom prst="straightConnector1">
            <a:avLst/>
          </a:prstGeom>
          <a:noFill/>
          <a:ln cap="flat" cmpd="sng" w="19050">
            <a:solidFill>
              <a:schemeClr val="dk2"/>
            </a:solidFill>
            <a:prstDash val="solid"/>
            <a:round/>
            <a:headEnd len="lg" w="lg" type="none"/>
            <a:tailEnd len="lg" w="lg" type="none"/>
          </a:ln>
        </p:spPr>
      </p:cxnSp>
      <p:sp>
        <p:nvSpPr>
          <p:cNvPr id="1524" name="Shape 1524"/>
          <p:cNvSpPr/>
          <p:nvPr/>
        </p:nvSpPr>
        <p:spPr>
          <a:xfrm>
            <a:off x="1460750" y="2678450"/>
            <a:ext cx="1140300" cy="684300"/>
          </a:xfrm>
          <a:prstGeom prst="roundRect">
            <a:avLst>
              <a:gd fmla="val 16667" name="adj"/>
            </a:avLst>
          </a:prstGeom>
          <a:solidFill>
            <a:srgbClr val="DD4814"/>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SQL-DB</a:t>
            </a:r>
          </a:p>
        </p:txBody>
      </p:sp>
      <p:sp>
        <p:nvSpPr>
          <p:cNvPr id="1525" name="Shape 1525"/>
          <p:cNvSpPr/>
          <p:nvPr/>
        </p:nvSpPr>
        <p:spPr>
          <a:xfrm>
            <a:off x="7652325" y="2941550"/>
            <a:ext cx="1140300" cy="684300"/>
          </a:xfrm>
          <a:prstGeom prst="roundRect">
            <a:avLst>
              <a:gd fmla="val 16667" name="adj"/>
            </a:avLst>
          </a:prstGeom>
          <a:solidFill>
            <a:srgbClr val="DD4814"/>
          </a:solidFill>
          <a:ln cap="flat" cmpd="sng" w="9525">
            <a:solidFill>
              <a:srgbClr val="7729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GB">
                <a:latin typeface="Ubuntu"/>
                <a:ea typeface="Ubuntu"/>
                <a:cs typeface="Ubuntu"/>
                <a:sym typeface="Ubuntu"/>
              </a:rPr>
              <a:t>SQL-DB</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1000"/>
                                        <p:tgtEl>
                                          <p:spTgt spid="1524"/>
                                        </p:tgtEl>
                                      </p:cBhvr>
                                    </p:animEffect>
                                  </p:childTnLst>
                                </p:cTn>
                              </p:par>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9" name="Shape 1529"/>
        <p:cNvGrpSpPr/>
        <p:nvPr/>
      </p:nvGrpSpPr>
      <p:grpSpPr>
        <a:xfrm>
          <a:off x="0" y="0"/>
          <a:ext cx="0" cy="0"/>
          <a:chOff x="0" y="0"/>
          <a:chExt cx="0" cy="0"/>
        </a:xfrm>
      </p:grpSpPr>
      <p:sp>
        <p:nvSpPr>
          <p:cNvPr id="1530" name="Shape 1530"/>
          <p:cNvSpPr txBox="1"/>
          <p:nvPr>
            <p:ph type="ctrTitle"/>
          </p:nvPr>
        </p:nvSpPr>
        <p:spPr>
          <a:xfrm>
            <a:off x="685800" y="1991810"/>
            <a:ext cx="7772400" cy="1159799"/>
          </a:xfrm>
          <a:prstGeom prst="rect">
            <a:avLst/>
          </a:prstGeom>
        </p:spPr>
        <p:txBody>
          <a:bodyPr anchorCtr="0" anchor="ctr" bIns="91425" lIns="91425" rIns="91425" tIns="91425">
            <a:noAutofit/>
          </a:bodyPr>
          <a:lstStyle/>
          <a:p>
            <a:pPr lvl="0">
              <a:spcBef>
                <a:spcPts val="0"/>
              </a:spcBef>
              <a:buNone/>
            </a:pPr>
            <a:r>
              <a:rPr lang="en-GB"/>
              <a:t>beyond automation - reuse &amp; sharing</a:t>
            </a:r>
          </a:p>
        </p:txBody>
      </p:sp>
      <p:sp>
        <p:nvSpPr>
          <p:cNvPr id="1531" name="Shape 1531"/>
          <p:cNvSpPr txBox="1"/>
          <p:nvPr/>
        </p:nvSpPr>
        <p:spPr>
          <a:xfrm>
            <a:off x="9622400" y="0"/>
            <a:ext cx="6154799" cy="5106600"/>
          </a:xfrm>
          <a:prstGeom prst="rect">
            <a:avLst/>
          </a:prstGeom>
          <a:noFill/>
          <a:ln>
            <a:noFill/>
          </a:ln>
        </p:spPr>
        <p:txBody>
          <a:bodyPr anchorCtr="0" anchor="t" bIns="91425" lIns="91425" rIns="91425" tIns="91425">
            <a:noAutofit/>
          </a:bodyPr>
          <a:lstStyle/>
          <a:p>
            <a:pPr lvl="0" rtl="0">
              <a:spcBef>
                <a:spcPts val="0"/>
              </a:spcBef>
              <a:buNone/>
            </a:pPr>
            <a:r>
              <a:rPr b="1" lang="en-GB"/>
              <a:t>Automating your ops is OK. Using somebody else’s automation is much better.</a:t>
            </a:r>
          </a:p>
          <a:p>
            <a:pPr lvl="0" rtl="0">
              <a:spcBef>
                <a:spcPts val="0"/>
              </a:spcBef>
              <a:buNone/>
            </a:pPr>
            <a:r>
              <a:t/>
            </a:r>
            <a:endParaRPr/>
          </a:p>
          <a:p>
            <a:pPr lvl="0" rtl="0">
              <a:spcBef>
                <a:spcPts val="0"/>
              </a:spcBef>
              <a:buNone/>
            </a:pPr>
            <a:r>
              <a:rPr lang="en-GB"/>
              <a:t>You’re probably already automating things so you can repeat them cheaply and predictably. You have scripts for this and scripts for that.</a:t>
            </a:r>
          </a:p>
          <a:p>
            <a:pPr lvl="0" rtl="0">
              <a:spcBef>
                <a:spcPts val="0"/>
              </a:spcBef>
              <a:buNone/>
            </a:pPr>
            <a:r>
              <a:t/>
            </a:r>
            <a:endParaRPr/>
          </a:p>
          <a:p>
            <a:pPr lvl="0" rtl="0">
              <a:spcBef>
                <a:spcPts val="0"/>
              </a:spcBef>
              <a:buNone/>
            </a:pPr>
            <a:r>
              <a:rPr lang="en-GB"/>
              <a:t>Great.</a:t>
            </a:r>
          </a:p>
          <a:p>
            <a:pPr lvl="0" rtl="0">
              <a:spcBef>
                <a:spcPts val="0"/>
              </a:spcBef>
              <a:buNone/>
            </a:pPr>
            <a:r>
              <a:t/>
            </a:r>
            <a:endParaRPr/>
          </a:p>
          <a:p>
            <a:pPr lvl="0" rtl="0">
              <a:spcBef>
                <a:spcPts val="0"/>
              </a:spcBef>
              <a:buNone/>
            </a:pPr>
            <a:r>
              <a:rPr lang="en-GB"/>
              <a:t>How many of your scripts did you buy vs build? Probably none. Zero. Zilch. Your modern automations are still in the software stone ages. You’re writing all your own ops.</a:t>
            </a:r>
          </a:p>
          <a:p>
            <a:pPr lvl="0" rtl="0">
              <a:spcBef>
                <a:spcPts val="0"/>
              </a:spcBef>
              <a:buNone/>
            </a:pPr>
            <a:r>
              <a:t/>
            </a:r>
            <a:endParaRPr/>
          </a:p>
          <a:p>
            <a:pPr lvl="0" rtl="0">
              <a:spcBef>
                <a:spcPts val="0"/>
              </a:spcBef>
              <a:buNone/>
            </a:pPr>
            <a:r>
              <a:rPr lang="en-GB"/>
              <a:t>Perhaps you do it well, perhaps not. The guys who do it probably feel like they are doing it well. But so did the in-house database  coder in the 1970’s. Just as you moved to packaaged software, you’re going to move to packaged operations.</a:t>
            </a:r>
          </a:p>
          <a:p>
            <a:pPr lvl="0" rtl="0">
              <a:spcBef>
                <a:spcPts val="0"/>
              </a:spcBef>
              <a:buNone/>
            </a:pPr>
            <a:r>
              <a:t/>
            </a:r>
            <a:endParaRPr/>
          </a:p>
          <a:p>
            <a:pPr lvl="0" rtl="0">
              <a:spcBef>
                <a:spcPts val="0"/>
              </a:spcBef>
              <a:buNone/>
            </a:pPr>
            <a:r>
              <a:rPr lang="en-GB"/>
              <a:t>You’ll still engineer some of your ops, just like you still write some apps. But only the pieces that really, really matter. For the rest it’s better to be </a:t>
            </a:r>
            <a:r>
              <a:rPr b="1" lang="en-GB"/>
              <a:t>reusing standard open source parts</a:t>
            </a:r>
            <a:r>
              <a:rPr lang="en-GB"/>
              <a:t>, or operational intelligence straight from the vendor of the application.</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5" name="Shape 1535"/>
        <p:cNvGrpSpPr/>
        <p:nvPr/>
      </p:nvGrpSpPr>
      <p:grpSpPr>
        <a:xfrm>
          <a:off x="0" y="0"/>
          <a:ext cx="0" cy="0"/>
          <a:chOff x="0" y="0"/>
          <a:chExt cx="0" cy="0"/>
        </a:xfrm>
      </p:grpSpPr>
      <p:sp>
        <p:nvSpPr>
          <p:cNvPr id="1536" name="Shape 1536"/>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this is apt-get for the cloud</a:t>
            </a:r>
          </a:p>
        </p:txBody>
      </p:sp>
      <p:sp>
        <p:nvSpPr>
          <p:cNvPr id="1537" name="Shape 1537"/>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and it is absolutely amazing!</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1" name="Shape 1541"/>
        <p:cNvGrpSpPr/>
        <p:nvPr/>
      </p:nvGrpSpPr>
      <p:grpSpPr>
        <a:xfrm>
          <a:off x="0" y="0"/>
          <a:ext cx="0" cy="0"/>
          <a:chOff x="0" y="0"/>
          <a:chExt cx="0" cy="0"/>
        </a:xfrm>
      </p:grpSpPr>
      <p:pic>
        <p:nvPicPr>
          <p:cNvPr id="1542" name="Shape 1542"/>
          <p:cNvPicPr preferRelativeResize="0"/>
          <p:nvPr/>
        </p:nvPicPr>
        <p:blipFill>
          <a:blip r:embed="rId3">
            <a:alphaModFix/>
          </a:blip>
          <a:stretch>
            <a:fillRect/>
          </a:stretch>
        </p:blipFill>
        <p:spPr>
          <a:xfrm>
            <a:off x="2974424" y="1704112"/>
            <a:ext cx="3195150" cy="1735275"/>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6" name="Shape 1546"/>
        <p:cNvGrpSpPr/>
        <p:nvPr/>
      </p:nvGrpSpPr>
      <p:grpSpPr>
        <a:xfrm>
          <a:off x="0" y="0"/>
          <a:ext cx="0" cy="0"/>
          <a:chOff x="0" y="0"/>
          <a:chExt cx="0" cy="0"/>
        </a:xfrm>
      </p:grpSpPr>
      <p:sp>
        <p:nvSpPr>
          <p:cNvPr id="1547" name="Shape 1547"/>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Demonstration</a:t>
            </a:r>
          </a:p>
        </p:txBody>
      </p:sp>
      <p:sp>
        <p:nvSpPr>
          <p:cNvPr id="1548" name="Shape 1548"/>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2" name="Shape 1552"/>
        <p:cNvGrpSpPr/>
        <p:nvPr/>
      </p:nvGrpSpPr>
      <p:grpSpPr>
        <a:xfrm>
          <a:off x="0" y="0"/>
          <a:ext cx="0" cy="0"/>
          <a:chOff x="0" y="0"/>
          <a:chExt cx="0" cy="0"/>
        </a:xfrm>
      </p:grpSpPr>
      <p:sp>
        <p:nvSpPr>
          <p:cNvPr id="1553" name="Shape 1553"/>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Questions?</a:t>
            </a:r>
          </a:p>
        </p:txBody>
      </p:sp>
      <p:sp>
        <p:nvSpPr>
          <p:cNvPr id="1554" name="Shape 1554"/>
          <p:cNvSpPr txBox="1"/>
          <p:nvPr>
            <p:ph idx="1" type="body"/>
          </p:nvPr>
        </p:nvSpPr>
        <p:spPr>
          <a:xfrm>
            <a:off x="381000" y="1352550"/>
            <a:ext cx="8004300" cy="3725700"/>
          </a:xfrm>
          <a:prstGeom prst="rect">
            <a:avLst/>
          </a:prstGeom>
        </p:spPr>
        <p:txBody>
          <a:bodyPr anchorCtr="0" anchor="t" bIns="91425" lIns="91425" rIns="91425" tIns="91425">
            <a:noAutofit/>
          </a:bodyPr>
          <a:lstStyle/>
          <a:p>
            <a:pPr lvl="0" rtl="0">
              <a:lnSpc>
                <a:spcPct val="150000"/>
              </a:lnSpc>
              <a:spcBef>
                <a:spcPts val="0"/>
              </a:spcBef>
              <a:buClr>
                <a:schemeClr val="dk1"/>
              </a:buClr>
              <a:buSzPct val="50000"/>
              <a:buFont typeface="Arial"/>
              <a:buNone/>
            </a:pPr>
            <a:r>
              <a:rPr lang="en-GB" sz="2200"/>
              <a:t>Web site:  </a:t>
            </a:r>
            <a:r>
              <a:rPr lang="en-GB" sz="2200" u="sng">
                <a:solidFill>
                  <a:srgbClr val="1155CC"/>
                </a:solidFill>
                <a:hlinkClick r:id="rId3"/>
              </a:rPr>
              <a:t>https://jujucharms.com</a:t>
            </a:r>
          </a:p>
          <a:p>
            <a:pPr lvl="0" rtl="0">
              <a:lnSpc>
                <a:spcPct val="150000"/>
              </a:lnSpc>
              <a:spcBef>
                <a:spcPts val="0"/>
              </a:spcBef>
              <a:buClr>
                <a:schemeClr val="dk1"/>
              </a:buClr>
              <a:buSzPct val="50000"/>
              <a:buFont typeface="Arial"/>
              <a:buNone/>
            </a:pPr>
            <a:r>
              <a:rPr lang="en-GB" sz="2200"/>
              <a:t>The code: </a:t>
            </a:r>
            <a:r>
              <a:rPr lang="en-GB" sz="2200" u="sng">
                <a:solidFill>
                  <a:srgbClr val="1155CC"/>
                </a:solidFill>
                <a:hlinkClick r:id="rId4"/>
              </a:rPr>
              <a:t>https://github.com/juju/juju</a:t>
            </a:r>
          </a:p>
          <a:p>
            <a:pPr lvl="0" rtl="0">
              <a:lnSpc>
                <a:spcPct val="150000"/>
              </a:lnSpc>
              <a:spcBef>
                <a:spcPts val="0"/>
              </a:spcBef>
              <a:buNone/>
            </a:pPr>
            <a:r>
              <a:rPr lang="en-GB" sz="2200"/>
              <a:t>Mailing list:  </a:t>
            </a:r>
            <a:r>
              <a:rPr lang="en-GB" sz="2200" u="sng">
                <a:solidFill>
                  <a:srgbClr val="1155CC"/>
                </a:solidFill>
                <a:hlinkClick r:id="rId5"/>
              </a:rPr>
              <a:t>https://lists.ubuntu.com/mailman/listinfo/juju</a:t>
            </a:r>
          </a:p>
          <a:p>
            <a:pPr lvl="0" rtl="0">
              <a:lnSpc>
                <a:spcPct val="150000"/>
              </a:lnSpc>
              <a:spcBef>
                <a:spcPts val="0"/>
              </a:spcBef>
              <a:buNone/>
            </a:pPr>
            <a:r>
              <a:rPr lang="en-GB" sz="2200"/>
              <a:t>IRC: </a:t>
            </a:r>
            <a:r>
              <a:rPr b="1" lang="en-GB" sz="2200"/>
              <a:t>#juju</a:t>
            </a:r>
            <a:r>
              <a:rPr lang="en-GB" sz="2200"/>
              <a:t> on freenode.net</a:t>
            </a:r>
          </a:p>
        </p:txBody>
      </p:sp>
      <p:sp>
        <p:nvSpPr>
          <p:cNvPr id="1555" name="Shape 1555"/>
          <p:cNvSpPr txBox="1"/>
          <p:nvPr>
            <p:ph idx="2" type="title"/>
          </p:nvPr>
        </p:nvSpPr>
        <p:spPr>
          <a:xfrm>
            <a:off x="381000" y="862570"/>
            <a:ext cx="8229600" cy="413700"/>
          </a:xfrm>
          <a:prstGeom prst="rect">
            <a:avLst/>
          </a:prstGeom>
        </p:spPr>
        <p:txBody>
          <a:bodyPr anchorCtr="0" anchor="t" bIns="91425" lIns="91425" rIns="91425" tIns="91425">
            <a:noAutofit/>
          </a:bodyPr>
          <a:lstStyle/>
          <a:p>
            <a:pPr lvl="0">
              <a:spcBef>
                <a:spcPts val="0"/>
              </a:spcBef>
              <a:buNone/>
            </a:pPr>
            <a:r>
              <a:rPr lang="en-GB"/>
              <a:t>Where to go for more information:</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9" name="Shape 1559"/>
        <p:cNvGrpSpPr/>
        <p:nvPr/>
      </p:nvGrpSpPr>
      <p:grpSpPr>
        <a:xfrm>
          <a:off x="0" y="0"/>
          <a:ext cx="0" cy="0"/>
          <a:chOff x="0" y="0"/>
          <a:chExt cx="0" cy="0"/>
        </a:xfrm>
      </p:grpSpPr>
      <p:sp>
        <p:nvSpPr>
          <p:cNvPr id="1560" name="Shape 1560"/>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Backup slides</a:t>
            </a:r>
          </a:p>
        </p:txBody>
      </p:sp>
      <p:sp>
        <p:nvSpPr>
          <p:cNvPr id="1561" name="Shape 1561"/>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5" name="Shape 1565"/>
        <p:cNvGrpSpPr/>
        <p:nvPr/>
      </p:nvGrpSpPr>
      <p:grpSpPr>
        <a:xfrm>
          <a:off x="0" y="0"/>
          <a:ext cx="0" cy="0"/>
          <a:chOff x="0" y="0"/>
          <a:chExt cx="0" cy="0"/>
        </a:xfrm>
      </p:grpSpPr>
      <p:pic>
        <p:nvPicPr>
          <p:cNvPr id="1566" name="Shape 1566"/>
          <p:cNvPicPr preferRelativeResize="0"/>
          <p:nvPr/>
        </p:nvPicPr>
        <p:blipFill>
          <a:blip r:embed="rId3">
            <a:alphaModFix/>
          </a:blip>
          <a:stretch>
            <a:fillRect/>
          </a:stretch>
        </p:blipFill>
        <p:spPr>
          <a:xfrm>
            <a:off x="2667000" y="666750"/>
            <a:ext cx="3810000" cy="3810000"/>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0" name="Shape 1570"/>
        <p:cNvGrpSpPr/>
        <p:nvPr/>
      </p:nvGrpSpPr>
      <p:grpSpPr>
        <a:xfrm>
          <a:off x="0" y="0"/>
          <a:ext cx="0" cy="0"/>
          <a:chOff x="0" y="0"/>
          <a:chExt cx="0" cy="0"/>
        </a:xfrm>
      </p:grpSpPr>
      <p:pic>
        <p:nvPicPr>
          <p:cNvPr id="1571" name="Shape 1571"/>
          <p:cNvPicPr preferRelativeResize="0"/>
          <p:nvPr/>
        </p:nvPicPr>
        <p:blipFill>
          <a:blip r:embed="rId3">
            <a:alphaModFix/>
          </a:blip>
          <a:stretch>
            <a:fillRect/>
          </a:stretch>
        </p:blipFill>
        <p:spPr>
          <a:xfrm>
            <a:off x="5455725" y="3214674"/>
            <a:ext cx="2820300" cy="1545299"/>
          </a:xfrm>
          <a:prstGeom prst="rect">
            <a:avLst/>
          </a:prstGeom>
          <a:noFill/>
          <a:ln>
            <a:noFill/>
          </a:ln>
        </p:spPr>
      </p:pic>
      <p:sp>
        <p:nvSpPr>
          <p:cNvPr id="1572" name="Shape 1572"/>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Cloud types</a:t>
            </a:r>
          </a:p>
        </p:txBody>
      </p:sp>
      <p:pic>
        <p:nvPicPr>
          <p:cNvPr id="1573" name="Shape 1573"/>
          <p:cNvPicPr preferRelativeResize="0"/>
          <p:nvPr/>
        </p:nvPicPr>
        <p:blipFill>
          <a:blip r:embed="rId3">
            <a:alphaModFix/>
          </a:blip>
          <a:stretch>
            <a:fillRect/>
          </a:stretch>
        </p:blipFill>
        <p:spPr>
          <a:xfrm>
            <a:off x="3161850" y="1580461"/>
            <a:ext cx="2820300" cy="1545299"/>
          </a:xfrm>
          <a:prstGeom prst="rect">
            <a:avLst/>
          </a:prstGeom>
          <a:noFill/>
          <a:ln>
            <a:noFill/>
          </a:ln>
        </p:spPr>
      </p:pic>
      <p:pic>
        <p:nvPicPr>
          <p:cNvPr id="1574" name="Shape 1574"/>
          <p:cNvPicPr preferRelativeResize="0"/>
          <p:nvPr/>
        </p:nvPicPr>
        <p:blipFill>
          <a:blip r:embed="rId3">
            <a:alphaModFix/>
          </a:blip>
          <a:stretch>
            <a:fillRect/>
          </a:stretch>
        </p:blipFill>
        <p:spPr>
          <a:xfrm>
            <a:off x="685800" y="3214674"/>
            <a:ext cx="2820300" cy="1545299"/>
          </a:xfrm>
          <a:prstGeom prst="rect">
            <a:avLst/>
          </a:prstGeom>
          <a:noFill/>
          <a:ln>
            <a:noFill/>
          </a:ln>
        </p:spPr>
      </p:pic>
      <p:sp>
        <p:nvSpPr>
          <p:cNvPr id="1575" name="Shape 1575"/>
          <p:cNvSpPr txBox="1"/>
          <p:nvPr/>
        </p:nvSpPr>
        <p:spPr>
          <a:xfrm>
            <a:off x="6042575" y="3808250"/>
            <a:ext cx="1616100" cy="564900"/>
          </a:xfrm>
          <a:prstGeom prst="rect">
            <a:avLst/>
          </a:prstGeom>
          <a:noFill/>
          <a:ln>
            <a:noFill/>
          </a:ln>
        </p:spPr>
        <p:txBody>
          <a:bodyPr anchorCtr="0" anchor="t" bIns="91425" lIns="91425" rIns="91425" tIns="91425">
            <a:noAutofit/>
          </a:bodyPr>
          <a:lstStyle/>
          <a:p>
            <a:pPr lvl="0" algn="ctr">
              <a:spcBef>
                <a:spcPts val="0"/>
              </a:spcBef>
              <a:buNone/>
            </a:pPr>
            <a:r>
              <a:rPr lang="en-GB" sz="2400">
                <a:latin typeface="Ubuntu"/>
                <a:ea typeface="Ubuntu"/>
                <a:cs typeface="Ubuntu"/>
                <a:sym typeface="Ubuntu"/>
              </a:rPr>
              <a:t>PaaS</a:t>
            </a:r>
          </a:p>
        </p:txBody>
      </p:sp>
      <p:sp>
        <p:nvSpPr>
          <p:cNvPr id="1576" name="Shape 1576"/>
          <p:cNvSpPr txBox="1"/>
          <p:nvPr/>
        </p:nvSpPr>
        <p:spPr>
          <a:xfrm>
            <a:off x="3753950" y="2221662"/>
            <a:ext cx="1550400" cy="564900"/>
          </a:xfrm>
          <a:prstGeom prst="rect">
            <a:avLst/>
          </a:prstGeom>
          <a:noFill/>
          <a:ln>
            <a:noFill/>
          </a:ln>
        </p:spPr>
        <p:txBody>
          <a:bodyPr anchorCtr="0" anchor="t" bIns="91425" lIns="91425" rIns="91425" tIns="91425">
            <a:noAutofit/>
          </a:bodyPr>
          <a:lstStyle/>
          <a:p>
            <a:pPr lvl="0" algn="ctr">
              <a:spcBef>
                <a:spcPts val="0"/>
              </a:spcBef>
              <a:buNone/>
            </a:pPr>
            <a:r>
              <a:rPr lang="en-GB" sz="2400">
                <a:latin typeface="Ubuntu"/>
                <a:ea typeface="Ubuntu"/>
                <a:cs typeface="Ubuntu"/>
                <a:sym typeface="Ubuntu"/>
              </a:rPr>
              <a:t>IaaS</a:t>
            </a:r>
          </a:p>
        </p:txBody>
      </p:sp>
      <p:sp>
        <p:nvSpPr>
          <p:cNvPr id="1577" name="Shape 1577"/>
          <p:cNvSpPr txBox="1"/>
          <p:nvPr/>
        </p:nvSpPr>
        <p:spPr>
          <a:xfrm>
            <a:off x="1278750" y="3871300"/>
            <a:ext cx="1379700" cy="564900"/>
          </a:xfrm>
          <a:prstGeom prst="rect">
            <a:avLst/>
          </a:prstGeom>
          <a:noFill/>
          <a:ln>
            <a:noFill/>
          </a:ln>
        </p:spPr>
        <p:txBody>
          <a:bodyPr anchorCtr="0" anchor="t" bIns="91425" lIns="91425" rIns="91425" tIns="91425">
            <a:noAutofit/>
          </a:bodyPr>
          <a:lstStyle/>
          <a:p>
            <a:pPr lvl="0" algn="ctr">
              <a:spcBef>
                <a:spcPts val="0"/>
              </a:spcBef>
              <a:buNone/>
            </a:pPr>
            <a:r>
              <a:rPr lang="en-GB" sz="2400">
                <a:latin typeface="Ubuntu"/>
                <a:ea typeface="Ubuntu"/>
                <a:cs typeface="Ubuntu"/>
                <a:sym typeface="Ubuntu"/>
              </a:rPr>
              <a:t>SaaS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1" name="Shape 1581"/>
        <p:cNvGrpSpPr/>
        <p:nvPr/>
      </p:nvGrpSpPr>
      <p:grpSpPr>
        <a:xfrm>
          <a:off x="0" y="0"/>
          <a:ext cx="0" cy="0"/>
          <a:chOff x="0" y="0"/>
          <a:chExt cx="0" cy="0"/>
        </a:xfrm>
      </p:grpSpPr>
      <p:pic>
        <p:nvPicPr>
          <p:cNvPr id="1582" name="Shape 1582"/>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nvSpPr>
        <p:spPr>
          <a:xfrm>
            <a:off x="685800" y="1341458"/>
            <a:ext cx="7772400" cy="869700"/>
          </a:xfrm>
          <a:prstGeom prst="rect">
            <a:avLst/>
          </a:prstGeom>
          <a:noFill/>
          <a:ln>
            <a:noFill/>
          </a:ln>
        </p:spPr>
        <p:txBody>
          <a:bodyPr anchorCtr="0" anchor="ctr" bIns="91425" lIns="91425" rIns="91425" tIns="91425">
            <a:noAutofit/>
          </a:bodyPr>
          <a:lstStyle/>
          <a:p>
            <a:pPr lvl="0" rtl="0" algn="ctr">
              <a:spcBef>
                <a:spcPts val="0"/>
              </a:spcBef>
              <a:buNone/>
            </a:pPr>
            <a:r>
              <a:rPr lang="en-GB" sz="3000">
                <a:solidFill>
                  <a:srgbClr val="FFFFFF"/>
                </a:solidFill>
                <a:latin typeface="Ubuntu"/>
                <a:ea typeface="Ubuntu"/>
                <a:cs typeface="Ubuntu"/>
                <a:sym typeface="Ubuntu"/>
              </a:rPr>
              <a:t>the phase change of modern software</a:t>
            </a:r>
          </a:p>
        </p:txBody>
      </p:sp>
      <p:sp>
        <p:nvSpPr>
          <p:cNvPr id="731" name="Shape 731"/>
          <p:cNvSpPr txBox="1"/>
          <p:nvPr/>
        </p:nvSpPr>
        <p:spPr>
          <a:xfrm>
            <a:off x="762000" y="1982402"/>
            <a:ext cx="7772400" cy="588599"/>
          </a:xfrm>
          <a:prstGeom prst="rect">
            <a:avLst/>
          </a:prstGeom>
          <a:noFill/>
          <a:ln>
            <a:noFill/>
          </a:ln>
        </p:spPr>
        <p:txBody>
          <a:bodyPr anchorCtr="0" anchor="t" bIns="91425" lIns="91425" rIns="91425" tIns="91425">
            <a:noAutofit/>
          </a:bodyPr>
          <a:lstStyle/>
          <a:p>
            <a:pPr lvl="0" rtl="0" algn="ctr">
              <a:lnSpc>
                <a:spcPct val="115000"/>
              </a:lnSpc>
              <a:spcBef>
                <a:spcPts val="600"/>
              </a:spcBef>
              <a:spcAft>
                <a:spcPts val="1000"/>
              </a:spcAft>
              <a:buNone/>
            </a:pPr>
            <a:r>
              <a:rPr lang="en-GB" sz="1800">
                <a:solidFill>
                  <a:schemeClr val="lt2"/>
                </a:solidFill>
                <a:latin typeface="Ubuntu"/>
                <a:ea typeface="Ubuntu"/>
                <a:cs typeface="Ubuntu"/>
                <a:sym typeface="Ubuntu"/>
              </a:rPr>
              <a:t>scale, topology, momentum</a:t>
            </a:r>
          </a:p>
        </p:txBody>
      </p:sp>
      <p:sp>
        <p:nvSpPr>
          <p:cNvPr id="732" name="Shape 732"/>
          <p:cNvSpPr/>
          <p:nvPr/>
        </p:nvSpPr>
        <p:spPr>
          <a:xfrm>
            <a:off x="1262625" y="834618"/>
            <a:ext cx="6797699" cy="3575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33" name="Shape 733"/>
          <p:cNvSpPr/>
          <p:nvPr/>
        </p:nvSpPr>
        <p:spPr>
          <a:xfrm>
            <a:off x="1266274" y="1122302"/>
            <a:ext cx="3363899" cy="737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734" name="Shape 734"/>
          <p:cNvSpPr/>
          <p:nvPr/>
        </p:nvSpPr>
        <p:spPr>
          <a:xfrm>
            <a:off x="1401400" y="1049083"/>
            <a:ext cx="4150199" cy="73799"/>
          </a:xfrm>
          <a:prstGeom prst="rect">
            <a:avLst/>
          </a:prstGeom>
          <a:solidFill>
            <a:srgbClr val="741B47"/>
          </a:solidFill>
          <a:ln>
            <a:noFill/>
          </a:ln>
        </p:spPr>
        <p:txBody>
          <a:bodyPr anchorCtr="0" anchor="ctr" bIns="91425" lIns="91425" rIns="91425" tIns="91425">
            <a:noAutofit/>
          </a:bodyPr>
          <a:lstStyle/>
          <a:p>
            <a:pPr lvl="0">
              <a:spcBef>
                <a:spcPts val="0"/>
              </a:spcBef>
              <a:buNone/>
            </a:pPr>
            <a:r>
              <a:t/>
            </a:r>
            <a:endParaRPr/>
          </a:p>
        </p:txBody>
      </p:sp>
      <p:sp>
        <p:nvSpPr>
          <p:cNvPr id="735" name="Shape 735"/>
          <p:cNvSpPr/>
          <p:nvPr/>
        </p:nvSpPr>
        <p:spPr>
          <a:xfrm>
            <a:off x="4830400" y="1122302"/>
            <a:ext cx="3229799" cy="73799"/>
          </a:xfrm>
          <a:prstGeom prst="rect">
            <a:avLst/>
          </a:prstGeom>
          <a:solidFill>
            <a:srgbClr val="0B5394"/>
          </a:solidFill>
          <a:ln>
            <a:noFill/>
          </a:ln>
        </p:spPr>
        <p:txBody>
          <a:bodyPr anchorCtr="0" anchor="ctr" bIns="91425" lIns="91425" rIns="91425" tIns="91425">
            <a:noAutofit/>
          </a:bodyPr>
          <a:lstStyle/>
          <a:p>
            <a:pPr lvl="0">
              <a:spcBef>
                <a:spcPts val="0"/>
              </a:spcBef>
              <a:buNone/>
            </a:pPr>
            <a:r>
              <a:t/>
            </a:r>
            <a:endParaRPr/>
          </a:p>
        </p:txBody>
      </p:sp>
      <p:sp>
        <p:nvSpPr>
          <p:cNvPr id="736" name="Shape 736"/>
          <p:cNvSpPr/>
          <p:nvPr/>
        </p:nvSpPr>
        <p:spPr>
          <a:xfrm>
            <a:off x="2445002" y="974951"/>
            <a:ext cx="5621700" cy="73799"/>
          </a:xfrm>
          <a:prstGeom prst="rect">
            <a:avLst/>
          </a:prstGeom>
          <a:solidFill>
            <a:srgbClr val="990000"/>
          </a:solidFill>
          <a:ln>
            <a:noFill/>
          </a:ln>
        </p:spPr>
        <p:txBody>
          <a:bodyPr anchorCtr="0" anchor="ctr" bIns="91425" lIns="91425" rIns="91425" tIns="91425">
            <a:noAutofit/>
          </a:bodyPr>
          <a:lstStyle/>
          <a:p>
            <a:pPr lvl="0">
              <a:spcBef>
                <a:spcPts val="0"/>
              </a:spcBef>
              <a:buNone/>
            </a:pPr>
            <a:r>
              <a:t/>
            </a:r>
            <a:endParaRPr/>
          </a:p>
        </p:txBody>
      </p:sp>
      <p:sp>
        <p:nvSpPr>
          <p:cNvPr id="737" name="Shape 737"/>
          <p:cNvSpPr/>
          <p:nvPr/>
        </p:nvSpPr>
        <p:spPr>
          <a:xfrm>
            <a:off x="1262400" y="901738"/>
            <a:ext cx="6797699" cy="73799"/>
          </a:xfrm>
          <a:prstGeom prst="rect">
            <a:avLst/>
          </a:prstGeom>
          <a:solidFill>
            <a:srgbClr val="F6B26B"/>
          </a:solidFill>
          <a:ln>
            <a:noFill/>
          </a:ln>
        </p:spPr>
        <p:txBody>
          <a:bodyPr anchorCtr="0" anchor="ctr" bIns="91425" lIns="91425" rIns="91425" tIns="91425">
            <a:noAutofit/>
          </a:bodyPr>
          <a:lstStyle/>
          <a:p>
            <a:pPr lvl="0">
              <a:spcBef>
                <a:spcPts val="0"/>
              </a:spcBef>
              <a:buNone/>
            </a:pPr>
            <a:r>
              <a:t/>
            </a:r>
            <a:endParaRPr/>
          </a:p>
        </p:txBody>
      </p:sp>
      <p:sp>
        <p:nvSpPr>
          <p:cNvPr id="738" name="Shape 738"/>
          <p:cNvSpPr/>
          <p:nvPr/>
        </p:nvSpPr>
        <p:spPr>
          <a:xfrm>
            <a:off x="3438375" y="838628"/>
            <a:ext cx="4150199" cy="73799"/>
          </a:xfrm>
          <a:prstGeom prst="rect">
            <a:avLst/>
          </a:prstGeom>
          <a:solidFill>
            <a:srgbClr val="38761D"/>
          </a:solidFill>
          <a:ln>
            <a:noFill/>
          </a:ln>
        </p:spPr>
        <p:txBody>
          <a:bodyPr anchorCtr="0" anchor="ctr" bIns="91425" lIns="91425" rIns="91425" tIns="91425">
            <a:noAutofit/>
          </a:bodyPr>
          <a:lstStyle/>
          <a:p>
            <a:pPr lvl="0">
              <a:spcBef>
                <a:spcPts val="0"/>
              </a:spcBef>
              <a:buNone/>
            </a:pPr>
            <a:r>
              <a:t/>
            </a:r>
            <a:endParaRPr/>
          </a:p>
        </p:txBody>
      </p:sp>
      <p:cxnSp>
        <p:nvCxnSpPr>
          <p:cNvPr id="739" name="Shape 739"/>
          <p:cNvCxnSpPr/>
          <p:nvPr/>
        </p:nvCxnSpPr>
        <p:spPr>
          <a:xfrm>
            <a:off x="4645414" y="834618"/>
            <a:ext cx="0" cy="357599"/>
          </a:xfrm>
          <a:prstGeom prst="straightConnector1">
            <a:avLst/>
          </a:prstGeom>
          <a:noFill/>
          <a:ln cap="flat" cmpd="sng" w="19050">
            <a:solidFill>
              <a:srgbClr val="434343"/>
            </a:solidFill>
            <a:prstDash val="solid"/>
            <a:round/>
            <a:headEnd len="lg" w="lg" type="none"/>
            <a:tailEnd len="lg" w="lg" type="none"/>
          </a:ln>
        </p:spPr>
      </p:cxnSp>
      <p:cxnSp>
        <p:nvCxnSpPr>
          <p:cNvPr id="740" name="Shape 740"/>
          <p:cNvCxnSpPr/>
          <p:nvPr/>
        </p:nvCxnSpPr>
        <p:spPr>
          <a:xfrm>
            <a:off x="3044000" y="834618"/>
            <a:ext cx="0" cy="357599"/>
          </a:xfrm>
          <a:prstGeom prst="straightConnector1">
            <a:avLst/>
          </a:prstGeom>
          <a:noFill/>
          <a:ln cap="flat" cmpd="sng" w="19050">
            <a:solidFill>
              <a:srgbClr val="434343"/>
            </a:solidFill>
            <a:prstDash val="solid"/>
            <a:round/>
            <a:headEnd len="lg" w="lg" type="none"/>
            <a:tailEnd len="lg" w="lg" type="none"/>
          </a:ln>
        </p:spPr>
      </p:cxnSp>
      <p:cxnSp>
        <p:nvCxnSpPr>
          <p:cNvPr id="741" name="Shape 741"/>
          <p:cNvCxnSpPr/>
          <p:nvPr/>
        </p:nvCxnSpPr>
        <p:spPr>
          <a:xfrm>
            <a:off x="6465964" y="834618"/>
            <a:ext cx="0" cy="357599"/>
          </a:xfrm>
          <a:prstGeom prst="straightConnector1">
            <a:avLst/>
          </a:prstGeom>
          <a:noFill/>
          <a:ln cap="flat" cmpd="sng" w="19050">
            <a:solidFill>
              <a:srgbClr val="434343"/>
            </a:solidFill>
            <a:prstDash val="solid"/>
            <a:round/>
            <a:headEnd len="lg" w="lg" type="none"/>
            <a:tailEnd len="lg" w="lg" type="none"/>
          </a:ln>
        </p:spPr>
      </p:cxnSp>
      <p:grpSp>
        <p:nvGrpSpPr>
          <p:cNvPr id="742" name="Shape 742"/>
          <p:cNvGrpSpPr/>
          <p:nvPr/>
        </p:nvGrpSpPr>
        <p:grpSpPr>
          <a:xfrm>
            <a:off x="1360564" y="834618"/>
            <a:ext cx="6629400" cy="357524"/>
            <a:chOff x="1360564" y="1341425"/>
            <a:chExt cx="6629400" cy="476699"/>
          </a:xfrm>
        </p:grpSpPr>
        <p:cxnSp>
          <p:nvCxnSpPr>
            <p:cNvPr id="743" name="Shape 743"/>
            <p:cNvCxnSpPr/>
            <p:nvPr/>
          </p:nvCxnSpPr>
          <p:spPr>
            <a:xfrm>
              <a:off x="6337875"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4" name="Shape 744"/>
            <p:cNvCxnSpPr/>
            <p:nvPr/>
          </p:nvCxnSpPr>
          <p:spPr>
            <a:xfrm>
              <a:off x="21308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5" name="Shape 745"/>
            <p:cNvCxnSpPr/>
            <p:nvPr/>
          </p:nvCxnSpPr>
          <p:spPr>
            <a:xfrm>
              <a:off x="38072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6" name="Shape 746"/>
            <p:cNvCxnSpPr/>
            <p:nvPr/>
          </p:nvCxnSpPr>
          <p:spPr>
            <a:xfrm>
              <a:off x="54074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7" name="Shape 747"/>
            <p:cNvCxnSpPr/>
            <p:nvPr/>
          </p:nvCxnSpPr>
          <p:spPr>
            <a:xfrm>
              <a:off x="7099875"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8" name="Shape 748"/>
            <p:cNvCxnSpPr/>
            <p:nvPr/>
          </p:nvCxnSpPr>
          <p:spPr>
            <a:xfrm>
              <a:off x="16736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49" name="Shape 749"/>
            <p:cNvCxnSpPr/>
            <p:nvPr/>
          </p:nvCxnSpPr>
          <p:spPr>
            <a:xfrm>
              <a:off x="25880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0" name="Shape 750"/>
            <p:cNvCxnSpPr/>
            <p:nvPr/>
          </p:nvCxnSpPr>
          <p:spPr>
            <a:xfrm>
              <a:off x="342621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1" name="Shape 751"/>
            <p:cNvCxnSpPr/>
            <p:nvPr/>
          </p:nvCxnSpPr>
          <p:spPr>
            <a:xfrm>
              <a:off x="4238867"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2" name="Shape 752"/>
            <p:cNvCxnSpPr/>
            <p:nvPr/>
          </p:nvCxnSpPr>
          <p:spPr>
            <a:xfrm>
              <a:off x="5018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3" name="Shape 753"/>
            <p:cNvCxnSpPr/>
            <p:nvPr/>
          </p:nvCxnSpPr>
          <p:spPr>
            <a:xfrm>
              <a:off x="5856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4" name="Shape 754"/>
            <p:cNvCxnSpPr/>
            <p:nvPr/>
          </p:nvCxnSpPr>
          <p:spPr>
            <a:xfrm>
              <a:off x="6694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5" name="Shape 755"/>
            <p:cNvCxnSpPr/>
            <p:nvPr/>
          </p:nvCxnSpPr>
          <p:spPr>
            <a:xfrm>
              <a:off x="7532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6" name="Shape 756"/>
            <p:cNvCxnSpPr/>
            <p:nvPr/>
          </p:nvCxnSpPr>
          <p:spPr>
            <a:xfrm>
              <a:off x="7989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7" name="Shape 757"/>
            <p:cNvCxnSpPr/>
            <p:nvPr/>
          </p:nvCxnSpPr>
          <p:spPr>
            <a:xfrm>
              <a:off x="7913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8" name="Shape 758"/>
            <p:cNvCxnSpPr/>
            <p:nvPr/>
          </p:nvCxnSpPr>
          <p:spPr>
            <a:xfrm>
              <a:off x="7837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59" name="Shape 759"/>
            <p:cNvCxnSpPr/>
            <p:nvPr/>
          </p:nvCxnSpPr>
          <p:spPr>
            <a:xfrm>
              <a:off x="7761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0" name="Shape 760"/>
            <p:cNvCxnSpPr/>
            <p:nvPr/>
          </p:nvCxnSpPr>
          <p:spPr>
            <a:xfrm>
              <a:off x="7685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1" name="Shape 761"/>
            <p:cNvCxnSpPr/>
            <p:nvPr/>
          </p:nvCxnSpPr>
          <p:spPr>
            <a:xfrm>
              <a:off x="7608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2" name="Shape 762"/>
            <p:cNvCxnSpPr/>
            <p:nvPr/>
          </p:nvCxnSpPr>
          <p:spPr>
            <a:xfrm>
              <a:off x="7456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3" name="Shape 763"/>
            <p:cNvCxnSpPr/>
            <p:nvPr/>
          </p:nvCxnSpPr>
          <p:spPr>
            <a:xfrm>
              <a:off x="7380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4" name="Shape 764"/>
            <p:cNvCxnSpPr/>
            <p:nvPr/>
          </p:nvCxnSpPr>
          <p:spPr>
            <a:xfrm>
              <a:off x="7304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5" name="Shape 765"/>
            <p:cNvCxnSpPr/>
            <p:nvPr/>
          </p:nvCxnSpPr>
          <p:spPr>
            <a:xfrm>
              <a:off x="7227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6" name="Shape 766"/>
            <p:cNvCxnSpPr/>
            <p:nvPr/>
          </p:nvCxnSpPr>
          <p:spPr>
            <a:xfrm>
              <a:off x="7151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7" name="Shape 767"/>
            <p:cNvCxnSpPr/>
            <p:nvPr/>
          </p:nvCxnSpPr>
          <p:spPr>
            <a:xfrm>
              <a:off x="7054149"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8" name="Shape 768"/>
            <p:cNvCxnSpPr/>
            <p:nvPr/>
          </p:nvCxnSpPr>
          <p:spPr>
            <a:xfrm>
              <a:off x="6999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69" name="Shape 769"/>
            <p:cNvCxnSpPr/>
            <p:nvPr/>
          </p:nvCxnSpPr>
          <p:spPr>
            <a:xfrm>
              <a:off x="6923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0" name="Shape 770"/>
            <p:cNvCxnSpPr/>
            <p:nvPr/>
          </p:nvCxnSpPr>
          <p:spPr>
            <a:xfrm>
              <a:off x="6846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1" name="Shape 771"/>
            <p:cNvCxnSpPr/>
            <p:nvPr/>
          </p:nvCxnSpPr>
          <p:spPr>
            <a:xfrm>
              <a:off x="6770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2" name="Shape 772"/>
            <p:cNvCxnSpPr/>
            <p:nvPr/>
          </p:nvCxnSpPr>
          <p:spPr>
            <a:xfrm>
              <a:off x="6618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3" name="Shape 773"/>
            <p:cNvCxnSpPr/>
            <p:nvPr/>
          </p:nvCxnSpPr>
          <p:spPr>
            <a:xfrm>
              <a:off x="6542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4" name="Shape 774"/>
            <p:cNvCxnSpPr/>
            <p:nvPr/>
          </p:nvCxnSpPr>
          <p:spPr>
            <a:xfrm>
              <a:off x="6389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5" name="Shape 775"/>
            <p:cNvCxnSpPr/>
            <p:nvPr/>
          </p:nvCxnSpPr>
          <p:spPr>
            <a:xfrm>
              <a:off x="6237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6" name="Shape 776"/>
            <p:cNvCxnSpPr/>
            <p:nvPr/>
          </p:nvCxnSpPr>
          <p:spPr>
            <a:xfrm>
              <a:off x="6161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7" name="Shape 777"/>
            <p:cNvCxnSpPr/>
            <p:nvPr/>
          </p:nvCxnSpPr>
          <p:spPr>
            <a:xfrm>
              <a:off x="6084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8" name="Shape 778"/>
            <p:cNvCxnSpPr/>
            <p:nvPr/>
          </p:nvCxnSpPr>
          <p:spPr>
            <a:xfrm>
              <a:off x="6008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79" name="Shape 779"/>
            <p:cNvCxnSpPr/>
            <p:nvPr/>
          </p:nvCxnSpPr>
          <p:spPr>
            <a:xfrm>
              <a:off x="5932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0" name="Shape 780"/>
            <p:cNvCxnSpPr/>
            <p:nvPr/>
          </p:nvCxnSpPr>
          <p:spPr>
            <a:xfrm>
              <a:off x="5780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1" name="Shape 781"/>
            <p:cNvCxnSpPr/>
            <p:nvPr/>
          </p:nvCxnSpPr>
          <p:spPr>
            <a:xfrm>
              <a:off x="5703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2" name="Shape 782"/>
            <p:cNvCxnSpPr/>
            <p:nvPr/>
          </p:nvCxnSpPr>
          <p:spPr>
            <a:xfrm>
              <a:off x="5627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3" name="Shape 783"/>
            <p:cNvCxnSpPr/>
            <p:nvPr/>
          </p:nvCxnSpPr>
          <p:spPr>
            <a:xfrm>
              <a:off x="5551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4" name="Shape 784"/>
            <p:cNvCxnSpPr/>
            <p:nvPr/>
          </p:nvCxnSpPr>
          <p:spPr>
            <a:xfrm>
              <a:off x="5475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5" name="Shape 785"/>
            <p:cNvCxnSpPr/>
            <p:nvPr/>
          </p:nvCxnSpPr>
          <p:spPr>
            <a:xfrm>
              <a:off x="5322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6" name="Shape 786"/>
            <p:cNvCxnSpPr/>
            <p:nvPr/>
          </p:nvCxnSpPr>
          <p:spPr>
            <a:xfrm>
              <a:off x="5246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7" name="Shape 787"/>
            <p:cNvCxnSpPr/>
            <p:nvPr/>
          </p:nvCxnSpPr>
          <p:spPr>
            <a:xfrm>
              <a:off x="5170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8" name="Shape 788"/>
            <p:cNvCxnSpPr/>
            <p:nvPr/>
          </p:nvCxnSpPr>
          <p:spPr>
            <a:xfrm>
              <a:off x="5094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89" name="Shape 789"/>
            <p:cNvCxnSpPr/>
            <p:nvPr/>
          </p:nvCxnSpPr>
          <p:spPr>
            <a:xfrm>
              <a:off x="4941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0" name="Shape 790"/>
            <p:cNvCxnSpPr/>
            <p:nvPr/>
          </p:nvCxnSpPr>
          <p:spPr>
            <a:xfrm>
              <a:off x="4865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1" name="Shape 791"/>
            <p:cNvCxnSpPr/>
            <p:nvPr/>
          </p:nvCxnSpPr>
          <p:spPr>
            <a:xfrm>
              <a:off x="4789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2" name="Shape 792"/>
            <p:cNvCxnSpPr/>
            <p:nvPr/>
          </p:nvCxnSpPr>
          <p:spPr>
            <a:xfrm>
              <a:off x="4713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3" name="Shape 793"/>
            <p:cNvCxnSpPr/>
            <p:nvPr/>
          </p:nvCxnSpPr>
          <p:spPr>
            <a:xfrm>
              <a:off x="4560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4" name="Shape 794"/>
            <p:cNvCxnSpPr/>
            <p:nvPr/>
          </p:nvCxnSpPr>
          <p:spPr>
            <a:xfrm>
              <a:off x="4484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5" name="Shape 795"/>
            <p:cNvCxnSpPr/>
            <p:nvPr/>
          </p:nvCxnSpPr>
          <p:spPr>
            <a:xfrm>
              <a:off x="4408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6" name="Shape 796"/>
            <p:cNvCxnSpPr/>
            <p:nvPr/>
          </p:nvCxnSpPr>
          <p:spPr>
            <a:xfrm>
              <a:off x="4332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7" name="Shape 797"/>
            <p:cNvCxnSpPr/>
            <p:nvPr/>
          </p:nvCxnSpPr>
          <p:spPr>
            <a:xfrm>
              <a:off x="4179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8" name="Shape 798"/>
            <p:cNvCxnSpPr/>
            <p:nvPr/>
          </p:nvCxnSpPr>
          <p:spPr>
            <a:xfrm>
              <a:off x="4103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799" name="Shape 799"/>
            <p:cNvCxnSpPr/>
            <p:nvPr/>
          </p:nvCxnSpPr>
          <p:spPr>
            <a:xfrm>
              <a:off x="4027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0" name="Shape 800"/>
            <p:cNvCxnSpPr/>
            <p:nvPr/>
          </p:nvCxnSpPr>
          <p:spPr>
            <a:xfrm>
              <a:off x="3951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1" name="Shape 801"/>
            <p:cNvCxnSpPr/>
            <p:nvPr/>
          </p:nvCxnSpPr>
          <p:spPr>
            <a:xfrm>
              <a:off x="3875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2" name="Shape 802"/>
            <p:cNvCxnSpPr/>
            <p:nvPr/>
          </p:nvCxnSpPr>
          <p:spPr>
            <a:xfrm>
              <a:off x="3722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3" name="Shape 803"/>
            <p:cNvCxnSpPr/>
            <p:nvPr/>
          </p:nvCxnSpPr>
          <p:spPr>
            <a:xfrm>
              <a:off x="3646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4" name="Shape 804"/>
            <p:cNvCxnSpPr/>
            <p:nvPr/>
          </p:nvCxnSpPr>
          <p:spPr>
            <a:xfrm>
              <a:off x="3570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5" name="Shape 805"/>
            <p:cNvCxnSpPr/>
            <p:nvPr/>
          </p:nvCxnSpPr>
          <p:spPr>
            <a:xfrm>
              <a:off x="3494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6" name="Shape 806"/>
            <p:cNvCxnSpPr/>
            <p:nvPr/>
          </p:nvCxnSpPr>
          <p:spPr>
            <a:xfrm>
              <a:off x="3341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7" name="Shape 807"/>
            <p:cNvCxnSpPr/>
            <p:nvPr/>
          </p:nvCxnSpPr>
          <p:spPr>
            <a:xfrm>
              <a:off x="3265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8" name="Shape 808"/>
            <p:cNvCxnSpPr/>
            <p:nvPr/>
          </p:nvCxnSpPr>
          <p:spPr>
            <a:xfrm>
              <a:off x="3189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09" name="Shape 809"/>
            <p:cNvCxnSpPr/>
            <p:nvPr/>
          </p:nvCxnSpPr>
          <p:spPr>
            <a:xfrm>
              <a:off x="3113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0" name="Shape 810"/>
            <p:cNvCxnSpPr/>
            <p:nvPr/>
          </p:nvCxnSpPr>
          <p:spPr>
            <a:xfrm>
              <a:off x="2960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1" name="Shape 811"/>
            <p:cNvCxnSpPr/>
            <p:nvPr/>
          </p:nvCxnSpPr>
          <p:spPr>
            <a:xfrm>
              <a:off x="2884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2" name="Shape 812"/>
            <p:cNvCxnSpPr/>
            <p:nvPr/>
          </p:nvCxnSpPr>
          <p:spPr>
            <a:xfrm>
              <a:off x="2808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3" name="Shape 813"/>
            <p:cNvCxnSpPr/>
            <p:nvPr/>
          </p:nvCxnSpPr>
          <p:spPr>
            <a:xfrm>
              <a:off x="2732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4" name="Shape 814"/>
            <p:cNvCxnSpPr/>
            <p:nvPr/>
          </p:nvCxnSpPr>
          <p:spPr>
            <a:xfrm>
              <a:off x="2655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5" name="Shape 815"/>
            <p:cNvCxnSpPr/>
            <p:nvPr/>
          </p:nvCxnSpPr>
          <p:spPr>
            <a:xfrm>
              <a:off x="2503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6" name="Shape 816"/>
            <p:cNvCxnSpPr/>
            <p:nvPr/>
          </p:nvCxnSpPr>
          <p:spPr>
            <a:xfrm>
              <a:off x="2427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7" name="Shape 817"/>
            <p:cNvCxnSpPr/>
            <p:nvPr/>
          </p:nvCxnSpPr>
          <p:spPr>
            <a:xfrm>
              <a:off x="2351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8" name="Shape 818"/>
            <p:cNvCxnSpPr/>
            <p:nvPr/>
          </p:nvCxnSpPr>
          <p:spPr>
            <a:xfrm>
              <a:off x="2274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19" name="Shape 819"/>
            <p:cNvCxnSpPr/>
            <p:nvPr/>
          </p:nvCxnSpPr>
          <p:spPr>
            <a:xfrm>
              <a:off x="2198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0" name="Shape 820"/>
            <p:cNvCxnSpPr/>
            <p:nvPr/>
          </p:nvCxnSpPr>
          <p:spPr>
            <a:xfrm>
              <a:off x="20463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1" name="Shape 821"/>
            <p:cNvCxnSpPr/>
            <p:nvPr/>
          </p:nvCxnSpPr>
          <p:spPr>
            <a:xfrm>
              <a:off x="1970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2" name="Shape 822"/>
            <p:cNvCxnSpPr/>
            <p:nvPr/>
          </p:nvCxnSpPr>
          <p:spPr>
            <a:xfrm>
              <a:off x="1893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3" name="Shape 823"/>
            <p:cNvCxnSpPr/>
            <p:nvPr/>
          </p:nvCxnSpPr>
          <p:spPr>
            <a:xfrm>
              <a:off x="1817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4" name="Shape 824"/>
            <p:cNvCxnSpPr/>
            <p:nvPr/>
          </p:nvCxnSpPr>
          <p:spPr>
            <a:xfrm>
              <a:off x="17415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5" name="Shape 825"/>
            <p:cNvCxnSpPr/>
            <p:nvPr/>
          </p:nvCxnSpPr>
          <p:spPr>
            <a:xfrm>
              <a:off x="15891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6" name="Shape 826"/>
            <p:cNvCxnSpPr/>
            <p:nvPr/>
          </p:nvCxnSpPr>
          <p:spPr>
            <a:xfrm>
              <a:off x="15129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7" name="Shape 827"/>
            <p:cNvCxnSpPr/>
            <p:nvPr/>
          </p:nvCxnSpPr>
          <p:spPr>
            <a:xfrm>
              <a:off x="1436764" y="1341425"/>
              <a:ext cx="0" cy="476699"/>
            </a:xfrm>
            <a:prstGeom prst="straightConnector1">
              <a:avLst/>
            </a:prstGeom>
            <a:noFill/>
            <a:ln cap="flat" cmpd="sng" w="19050">
              <a:solidFill>
                <a:srgbClr val="434343"/>
              </a:solidFill>
              <a:prstDash val="solid"/>
              <a:round/>
              <a:headEnd len="lg" w="lg" type="none"/>
              <a:tailEnd len="lg" w="lg" type="none"/>
            </a:ln>
          </p:spPr>
        </p:cxnSp>
        <p:cxnSp>
          <p:nvCxnSpPr>
            <p:cNvPr id="828" name="Shape 828"/>
            <p:cNvCxnSpPr/>
            <p:nvPr/>
          </p:nvCxnSpPr>
          <p:spPr>
            <a:xfrm>
              <a:off x="1360564" y="1341425"/>
              <a:ext cx="0" cy="476699"/>
            </a:xfrm>
            <a:prstGeom prst="straightConnector1">
              <a:avLst/>
            </a:prstGeom>
            <a:noFill/>
            <a:ln cap="flat" cmpd="sng" w="19050">
              <a:solidFill>
                <a:srgbClr val="434343"/>
              </a:solidFill>
              <a:prstDash val="solid"/>
              <a:round/>
              <a:headEnd len="lg" w="lg" type="none"/>
              <a:tailEnd len="lg" w="lg" type="none"/>
            </a:ln>
          </p:spPr>
        </p:cxnSp>
      </p:grpSp>
      <p:grpSp>
        <p:nvGrpSpPr>
          <p:cNvPr id="829" name="Shape 829"/>
          <p:cNvGrpSpPr/>
          <p:nvPr/>
        </p:nvGrpSpPr>
        <p:grpSpPr>
          <a:xfrm>
            <a:off x="1447808" y="3138201"/>
            <a:ext cx="2160601" cy="1643238"/>
            <a:chOff x="1447808" y="3138201"/>
            <a:chExt cx="2160601" cy="1643238"/>
          </a:xfrm>
        </p:grpSpPr>
        <p:grpSp>
          <p:nvGrpSpPr>
            <p:cNvPr id="830" name="Shape 830"/>
            <p:cNvGrpSpPr/>
            <p:nvPr/>
          </p:nvGrpSpPr>
          <p:grpSpPr>
            <a:xfrm>
              <a:off x="1447808" y="3138201"/>
              <a:ext cx="867201" cy="867201"/>
              <a:chOff x="685800" y="4041300"/>
              <a:chExt cx="1021800" cy="1021800"/>
            </a:xfrm>
          </p:grpSpPr>
          <p:sp>
            <p:nvSpPr>
              <p:cNvPr id="831" name="Shape 831"/>
              <p:cNvSpPr/>
              <p:nvPr/>
            </p:nvSpPr>
            <p:spPr>
              <a:xfrm>
                <a:off x="685800" y="4041300"/>
                <a:ext cx="1021800" cy="1021800"/>
              </a:xfrm>
              <a:prstGeom prst="ellipse">
                <a:avLst/>
              </a:prstGeom>
              <a:noFill/>
              <a:ln cap="flat" cmpd="sng" w="19050">
                <a:solidFill>
                  <a:srgbClr val="F3F3F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2" name="Shape 832"/>
              <p:cNvSpPr/>
              <p:nvPr/>
            </p:nvSpPr>
            <p:spPr>
              <a:xfrm>
                <a:off x="804275" y="4159775"/>
                <a:ext cx="784799" cy="784799"/>
              </a:xfrm>
              <a:prstGeom prst="ellipse">
                <a:avLst/>
              </a:prstGeom>
              <a:solidFill>
                <a:srgbClr val="CCCCCC"/>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33" name="Shape 833"/>
            <p:cNvGrpSpPr/>
            <p:nvPr/>
          </p:nvGrpSpPr>
          <p:grpSpPr>
            <a:xfrm>
              <a:off x="2741208" y="3914238"/>
              <a:ext cx="867201" cy="867201"/>
              <a:chOff x="685800" y="4041300"/>
              <a:chExt cx="1021800" cy="1021800"/>
            </a:xfrm>
          </p:grpSpPr>
          <p:sp>
            <p:nvSpPr>
              <p:cNvPr id="834" name="Shape 834"/>
              <p:cNvSpPr/>
              <p:nvPr/>
            </p:nvSpPr>
            <p:spPr>
              <a:xfrm>
                <a:off x="685800" y="4041300"/>
                <a:ext cx="1021800" cy="1021800"/>
              </a:xfrm>
              <a:prstGeom prst="ellipse">
                <a:avLst/>
              </a:prstGeom>
              <a:noFill/>
              <a:ln cap="flat" cmpd="sng" w="19050">
                <a:solidFill>
                  <a:srgbClr val="F3F3F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5" name="Shape 835"/>
              <p:cNvSpPr/>
              <p:nvPr/>
            </p:nvSpPr>
            <p:spPr>
              <a:xfrm>
                <a:off x="804275" y="4159775"/>
                <a:ext cx="784799" cy="784799"/>
              </a:xfrm>
              <a:prstGeom prst="ellipse">
                <a:avLst/>
              </a:prstGeom>
              <a:solidFill>
                <a:srgbClr val="38761D"/>
              </a:solidFill>
              <a:ln cap="flat" cmpd="sng" w="9525">
                <a:solidFill>
                  <a:srgbClr val="93C4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36" name="Shape 836"/>
            <p:cNvCxnSpPr>
              <a:stCxn id="834" idx="1"/>
              <a:endCxn id="831" idx="5"/>
            </p:cNvCxnSpPr>
            <p:nvPr/>
          </p:nvCxnSpPr>
          <p:spPr>
            <a:xfrm rot="10800000">
              <a:off x="2188107" y="3878337"/>
              <a:ext cx="680100" cy="162900"/>
            </a:xfrm>
            <a:prstGeom prst="straightConnector1">
              <a:avLst/>
            </a:prstGeom>
            <a:noFill/>
            <a:ln cap="flat" cmpd="sng" w="9525">
              <a:solidFill>
                <a:srgbClr val="FFFFFF"/>
              </a:solidFill>
              <a:prstDash val="solid"/>
              <a:round/>
              <a:headEnd len="lg" w="lg" type="none"/>
              <a:tailEnd len="lg" w="lg" type="none"/>
            </a:ln>
          </p:spPr>
        </p:cxnSp>
      </p:grpSp>
      <p:grpSp>
        <p:nvGrpSpPr>
          <p:cNvPr id="837" name="Shape 837"/>
          <p:cNvGrpSpPr/>
          <p:nvPr/>
        </p:nvGrpSpPr>
        <p:grpSpPr>
          <a:xfrm>
            <a:off x="3129228" y="2685513"/>
            <a:ext cx="4524493" cy="2225266"/>
            <a:chOff x="3129228" y="2685513"/>
            <a:chExt cx="4524493" cy="2225266"/>
          </a:xfrm>
        </p:grpSpPr>
        <p:grpSp>
          <p:nvGrpSpPr>
            <p:cNvPr id="838" name="Shape 838"/>
            <p:cNvGrpSpPr/>
            <p:nvPr/>
          </p:nvGrpSpPr>
          <p:grpSpPr>
            <a:xfrm>
              <a:off x="3129228" y="2685513"/>
              <a:ext cx="867201" cy="867201"/>
              <a:chOff x="685800" y="4041300"/>
              <a:chExt cx="1021800" cy="1021800"/>
            </a:xfrm>
          </p:grpSpPr>
          <p:sp>
            <p:nvSpPr>
              <p:cNvPr id="839" name="Shape 839"/>
              <p:cNvSpPr/>
              <p:nvPr/>
            </p:nvSpPr>
            <p:spPr>
              <a:xfrm>
                <a:off x="685800" y="4041300"/>
                <a:ext cx="1021800" cy="1021800"/>
              </a:xfrm>
              <a:prstGeom prst="ellipse">
                <a:avLst/>
              </a:prstGeom>
              <a:noFill/>
              <a:ln cap="flat" cmpd="sng" w="19050">
                <a:solidFill>
                  <a:srgbClr val="F3F3F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0" name="Shape 840"/>
              <p:cNvSpPr/>
              <p:nvPr/>
            </p:nvSpPr>
            <p:spPr>
              <a:xfrm>
                <a:off x="804275" y="4159775"/>
                <a:ext cx="784799" cy="784799"/>
              </a:xfrm>
              <a:prstGeom prst="ellipse">
                <a:avLst/>
              </a:prstGeom>
              <a:solidFill>
                <a:srgbClr val="0B5394"/>
              </a:solidFill>
              <a:ln cap="flat" cmpd="sng" w="9525">
                <a:solidFill>
                  <a:srgbClr val="6FA8D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41" name="Shape 841"/>
            <p:cNvGrpSpPr/>
            <p:nvPr/>
          </p:nvGrpSpPr>
          <p:grpSpPr>
            <a:xfrm>
              <a:off x="4745977" y="4043578"/>
              <a:ext cx="867201" cy="867201"/>
              <a:chOff x="685800" y="4041300"/>
              <a:chExt cx="1021800" cy="1021800"/>
            </a:xfrm>
          </p:grpSpPr>
          <p:sp>
            <p:nvSpPr>
              <p:cNvPr id="842" name="Shape 842"/>
              <p:cNvSpPr/>
              <p:nvPr/>
            </p:nvSpPr>
            <p:spPr>
              <a:xfrm>
                <a:off x="685800" y="4041300"/>
                <a:ext cx="1021800" cy="1021800"/>
              </a:xfrm>
              <a:prstGeom prst="ellipse">
                <a:avLst/>
              </a:prstGeom>
              <a:noFill/>
              <a:ln cap="flat" cmpd="sng" w="19050">
                <a:solidFill>
                  <a:srgbClr val="F3F3F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3" name="Shape 843"/>
              <p:cNvSpPr/>
              <p:nvPr/>
            </p:nvSpPr>
            <p:spPr>
              <a:xfrm>
                <a:off x="804275" y="4159775"/>
                <a:ext cx="784799" cy="784799"/>
              </a:xfrm>
              <a:prstGeom prst="ellipse">
                <a:avLst/>
              </a:prstGeom>
              <a:solidFill>
                <a:srgbClr val="741B47"/>
              </a:solidFill>
              <a:ln cap="flat" cmpd="sng" w="9525">
                <a:solidFill>
                  <a:srgbClr val="C27BA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44" name="Shape 844"/>
            <p:cNvGrpSpPr/>
            <p:nvPr/>
          </p:nvGrpSpPr>
          <p:grpSpPr>
            <a:xfrm>
              <a:off x="6786519" y="3236394"/>
              <a:ext cx="867201" cy="867201"/>
              <a:chOff x="685800" y="4041300"/>
              <a:chExt cx="1021800" cy="1021800"/>
            </a:xfrm>
          </p:grpSpPr>
          <p:sp>
            <p:nvSpPr>
              <p:cNvPr id="845" name="Shape 845"/>
              <p:cNvSpPr/>
              <p:nvPr/>
            </p:nvSpPr>
            <p:spPr>
              <a:xfrm>
                <a:off x="685800" y="4041300"/>
                <a:ext cx="1021800" cy="1021800"/>
              </a:xfrm>
              <a:prstGeom prst="ellipse">
                <a:avLst/>
              </a:prstGeom>
              <a:noFill/>
              <a:ln cap="flat" cmpd="sng" w="19050">
                <a:solidFill>
                  <a:srgbClr val="F3F3F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6" name="Shape 846"/>
              <p:cNvSpPr/>
              <p:nvPr/>
            </p:nvSpPr>
            <p:spPr>
              <a:xfrm>
                <a:off x="804275" y="4159775"/>
                <a:ext cx="784799" cy="784799"/>
              </a:xfrm>
              <a:prstGeom prst="ellipse">
                <a:avLst/>
              </a:prstGeom>
              <a:solidFill>
                <a:srgbClr val="F1C23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47" name="Shape 847"/>
            <p:cNvGrpSpPr/>
            <p:nvPr/>
          </p:nvGrpSpPr>
          <p:grpSpPr>
            <a:xfrm>
              <a:off x="5004657" y="2685513"/>
              <a:ext cx="867201" cy="867201"/>
              <a:chOff x="685800" y="4041300"/>
              <a:chExt cx="1021800" cy="1021800"/>
            </a:xfrm>
          </p:grpSpPr>
          <p:sp>
            <p:nvSpPr>
              <p:cNvPr id="848" name="Shape 848"/>
              <p:cNvSpPr/>
              <p:nvPr/>
            </p:nvSpPr>
            <p:spPr>
              <a:xfrm>
                <a:off x="685800" y="4041300"/>
                <a:ext cx="1021800" cy="1021800"/>
              </a:xfrm>
              <a:prstGeom prst="ellipse">
                <a:avLst/>
              </a:prstGeom>
              <a:no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9" name="Shape 849"/>
              <p:cNvSpPr/>
              <p:nvPr/>
            </p:nvSpPr>
            <p:spPr>
              <a:xfrm>
                <a:off x="804275" y="4159775"/>
                <a:ext cx="784799" cy="784799"/>
              </a:xfrm>
              <a:prstGeom prst="ellipse">
                <a:avLst/>
              </a:prstGeom>
              <a:solidFill>
                <a:srgbClr val="990000"/>
              </a:solidFill>
              <a:ln cap="flat" cmpd="sng" w="9525">
                <a:solidFill>
                  <a:srgbClr val="EA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50" name="Shape 850"/>
            <p:cNvCxnSpPr>
              <a:stCxn id="848" idx="6"/>
              <a:endCxn id="845" idx="2"/>
            </p:cNvCxnSpPr>
            <p:nvPr/>
          </p:nvCxnSpPr>
          <p:spPr>
            <a:xfrm>
              <a:off x="5871859" y="3119114"/>
              <a:ext cx="914699" cy="550800"/>
            </a:xfrm>
            <a:prstGeom prst="straightConnector1">
              <a:avLst/>
            </a:prstGeom>
            <a:noFill/>
            <a:ln cap="flat" cmpd="sng" w="9525">
              <a:solidFill>
                <a:srgbClr val="FFFFFF"/>
              </a:solidFill>
              <a:prstDash val="solid"/>
              <a:round/>
              <a:headEnd len="lg" w="lg" type="none"/>
              <a:tailEnd len="lg" w="lg" type="none"/>
            </a:ln>
          </p:spPr>
        </p:cxnSp>
        <p:cxnSp>
          <p:nvCxnSpPr>
            <p:cNvPr id="851" name="Shape 851"/>
            <p:cNvCxnSpPr>
              <a:stCxn id="848" idx="4"/>
              <a:endCxn id="842" idx="0"/>
            </p:cNvCxnSpPr>
            <p:nvPr/>
          </p:nvCxnSpPr>
          <p:spPr>
            <a:xfrm flipH="1">
              <a:off x="5179658" y="3552715"/>
              <a:ext cx="258600" cy="490800"/>
            </a:xfrm>
            <a:prstGeom prst="straightConnector1">
              <a:avLst/>
            </a:prstGeom>
            <a:noFill/>
            <a:ln cap="flat" cmpd="sng" w="9525">
              <a:solidFill>
                <a:srgbClr val="FFFFFF"/>
              </a:solidFill>
              <a:prstDash val="solid"/>
              <a:round/>
              <a:headEnd len="lg" w="lg" type="none"/>
              <a:tailEnd len="lg" w="lg" type="none"/>
            </a:ln>
          </p:spPr>
        </p:cxnSp>
        <p:cxnSp>
          <p:nvCxnSpPr>
            <p:cNvPr id="852" name="Shape 852"/>
            <p:cNvCxnSpPr>
              <a:stCxn id="848" idx="2"/>
              <a:endCxn id="834" idx="7"/>
            </p:cNvCxnSpPr>
            <p:nvPr/>
          </p:nvCxnSpPr>
          <p:spPr>
            <a:xfrm flipH="1">
              <a:off x="3481557" y="3119114"/>
              <a:ext cx="1523100" cy="922200"/>
            </a:xfrm>
            <a:prstGeom prst="straightConnector1">
              <a:avLst/>
            </a:prstGeom>
            <a:noFill/>
            <a:ln cap="flat" cmpd="sng" w="9525">
              <a:solidFill>
                <a:srgbClr val="FFFFFF"/>
              </a:solidFill>
              <a:prstDash val="solid"/>
              <a:round/>
              <a:headEnd len="lg" w="lg" type="none"/>
              <a:tailEnd len="lg" w="lg" type="none"/>
            </a:ln>
          </p:spPr>
        </p:cxnSp>
        <p:cxnSp>
          <p:nvCxnSpPr>
            <p:cNvPr id="853" name="Shape 853"/>
            <p:cNvCxnSpPr>
              <a:stCxn id="842" idx="2"/>
              <a:endCxn id="834" idx="6"/>
            </p:cNvCxnSpPr>
            <p:nvPr/>
          </p:nvCxnSpPr>
          <p:spPr>
            <a:xfrm rot="10800000">
              <a:off x="3608377" y="4347879"/>
              <a:ext cx="1137600" cy="129300"/>
            </a:xfrm>
            <a:prstGeom prst="straightConnector1">
              <a:avLst/>
            </a:prstGeom>
            <a:noFill/>
            <a:ln cap="flat" cmpd="sng" w="9525">
              <a:solidFill>
                <a:srgbClr val="FFFFFF"/>
              </a:solidFill>
              <a:prstDash val="solid"/>
              <a:round/>
              <a:headEnd len="lg" w="lg" type="none"/>
              <a:tailEnd len="lg" w="lg" type="none"/>
            </a:ln>
          </p:spPr>
        </p:cxnSp>
        <p:cxnSp>
          <p:nvCxnSpPr>
            <p:cNvPr id="854" name="Shape 854"/>
            <p:cNvCxnSpPr>
              <a:stCxn id="839" idx="3"/>
              <a:endCxn id="834" idx="0"/>
            </p:cNvCxnSpPr>
            <p:nvPr/>
          </p:nvCxnSpPr>
          <p:spPr>
            <a:xfrm flipH="1">
              <a:off x="3174927" y="3425716"/>
              <a:ext cx="81300" cy="488400"/>
            </a:xfrm>
            <a:prstGeom prst="straightConnector1">
              <a:avLst/>
            </a:prstGeom>
            <a:noFill/>
            <a:ln cap="flat" cmpd="sng" w="9525">
              <a:solidFill>
                <a:srgbClr val="FFFFFF"/>
              </a:solidFill>
              <a:prstDash val="solid"/>
              <a:round/>
              <a:headEnd len="lg" w="lg" type="none"/>
              <a:tailEnd len="lg" w="lg" type="none"/>
            </a:ln>
          </p:spPr>
        </p:cxnSp>
        <p:cxnSp>
          <p:nvCxnSpPr>
            <p:cNvPr id="855" name="Shape 855"/>
            <p:cNvCxnSpPr>
              <a:stCxn id="842" idx="6"/>
              <a:endCxn id="845" idx="3"/>
            </p:cNvCxnSpPr>
            <p:nvPr/>
          </p:nvCxnSpPr>
          <p:spPr>
            <a:xfrm flipH="1" rot="10800000">
              <a:off x="5613179" y="3976479"/>
              <a:ext cx="1300199" cy="500700"/>
            </a:xfrm>
            <a:prstGeom prst="straightConnector1">
              <a:avLst/>
            </a:prstGeom>
            <a:noFill/>
            <a:ln cap="flat" cmpd="sng" w="9525">
              <a:solidFill>
                <a:srgbClr val="FFFFFF"/>
              </a:solidFill>
              <a:prstDash val="solid"/>
              <a:round/>
              <a:headEnd len="lg" w="lg" type="none"/>
              <a:tailEnd len="lg" w="lg" type="none"/>
            </a:ln>
          </p:spPr>
        </p:cxnSp>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2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2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2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3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6" name="Shape 1586"/>
        <p:cNvGrpSpPr/>
        <p:nvPr/>
      </p:nvGrpSpPr>
      <p:grpSpPr>
        <a:xfrm>
          <a:off x="0" y="0"/>
          <a:ext cx="0" cy="0"/>
          <a:chOff x="0" y="0"/>
          <a:chExt cx="0" cy="0"/>
        </a:xfrm>
      </p:grpSpPr>
      <p:sp>
        <p:nvSpPr>
          <p:cNvPr id="1587" name="Shape 1587"/>
          <p:cNvSpPr txBox="1"/>
          <p:nvPr>
            <p:ph type="title"/>
          </p:nvPr>
        </p:nvSpPr>
        <p:spPr>
          <a:xfrm>
            <a:off x="499500" y="2014575"/>
            <a:ext cx="8145000" cy="734700"/>
          </a:xfrm>
          <a:prstGeom prst="rect">
            <a:avLst/>
          </a:prstGeom>
        </p:spPr>
        <p:txBody>
          <a:bodyPr anchorCtr="0" anchor="b" bIns="91425" lIns="91425" rIns="91425" tIns="91425">
            <a:noAutofit/>
          </a:bodyPr>
          <a:lstStyle/>
          <a:p>
            <a:pPr lvl="0" rtl="0">
              <a:spcBef>
                <a:spcPts val="0"/>
              </a:spcBef>
              <a:buNone/>
            </a:pPr>
            <a:r>
              <a:rPr lang="en-GB"/>
              <a:t>We learn by breaking things</a:t>
            </a:r>
          </a:p>
        </p:txBody>
      </p:sp>
      <p:sp>
        <p:nvSpPr>
          <p:cNvPr id="1588" name="Shape 1588"/>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rtl="0">
              <a:spcBef>
                <a:spcPts val="0"/>
              </a:spcBef>
              <a:buNone/>
            </a:pPr>
            <a:r>
              <a:rPr lang="en-GB"/>
              <a:t>It must be cheap to try things, that may break</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2" name="Shape 1592"/>
        <p:cNvGrpSpPr/>
        <p:nvPr/>
      </p:nvGrpSpPr>
      <p:grpSpPr>
        <a:xfrm>
          <a:off x="0" y="0"/>
          <a:ext cx="0" cy="0"/>
          <a:chOff x="0" y="0"/>
          <a:chExt cx="0" cy="0"/>
        </a:xfrm>
      </p:grpSpPr>
      <p:pic>
        <p:nvPicPr>
          <p:cNvPr id="1593" name="Shape 1593"/>
          <p:cNvPicPr preferRelativeResize="0"/>
          <p:nvPr/>
        </p:nvPicPr>
        <p:blipFill>
          <a:blip r:embed="rId3">
            <a:alphaModFix/>
          </a:blip>
          <a:stretch>
            <a:fillRect/>
          </a:stretch>
        </p:blipFill>
        <p:spPr>
          <a:xfrm>
            <a:off x="1195387" y="509587"/>
            <a:ext cx="6753225" cy="4124325"/>
          </a:xfrm>
          <a:prstGeom prst="rect">
            <a:avLst/>
          </a:prstGeom>
          <a:noFill/>
          <a:ln>
            <a:noFill/>
          </a:ln>
        </p:spPr>
      </p:pic>
      <p:sp>
        <p:nvSpPr>
          <p:cNvPr id="1594" name="Shape 1594"/>
          <p:cNvSpPr txBox="1"/>
          <p:nvPr/>
        </p:nvSpPr>
        <p:spPr>
          <a:xfrm>
            <a:off x="1195400" y="4722475"/>
            <a:ext cx="6753300" cy="309600"/>
          </a:xfrm>
          <a:prstGeom prst="rect">
            <a:avLst/>
          </a:prstGeom>
          <a:noFill/>
          <a:ln>
            <a:noFill/>
          </a:ln>
        </p:spPr>
        <p:txBody>
          <a:bodyPr anchorCtr="0" anchor="t" bIns="91425" lIns="91425" rIns="91425" tIns="91425">
            <a:noAutofit/>
          </a:bodyPr>
          <a:lstStyle/>
          <a:p>
            <a:pPr lvl="0" algn="ctr">
              <a:spcBef>
                <a:spcPts val="0"/>
              </a:spcBef>
              <a:buNone/>
            </a:pPr>
            <a:r>
              <a:rPr lang="en-GB" sz="1200">
                <a:solidFill>
                  <a:schemeClr val="lt1"/>
                </a:solidFill>
                <a:latin typeface="Ubuntu"/>
                <a:ea typeface="Ubuntu"/>
                <a:cs typeface="Ubuntu"/>
                <a:sym typeface="Ubuntu"/>
              </a:rPr>
              <a:t>Source: https://quizlet.com/blog/whats-the-best-cloud-probably-gcp </a:t>
            </a:r>
          </a:p>
        </p:txBody>
      </p:sp>
      <p:sp>
        <p:nvSpPr>
          <p:cNvPr id="1595" name="Shape 1595"/>
          <p:cNvSpPr txBox="1"/>
          <p:nvPr/>
        </p:nvSpPr>
        <p:spPr>
          <a:xfrm>
            <a:off x="1195500" y="119425"/>
            <a:ext cx="6753300" cy="352200"/>
          </a:xfrm>
          <a:prstGeom prst="rect">
            <a:avLst/>
          </a:prstGeom>
          <a:noFill/>
          <a:ln>
            <a:noFill/>
          </a:ln>
        </p:spPr>
        <p:txBody>
          <a:bodyPr anchorCtr="0" anchor="t" bIns="91425" lIns="91425" rIns="91425" tIns="91425">
            <a:noAutofit/>
          </a:bodyPr>
          <a:lstStyle/>
          <a:p>
            <a:pPr lvl="0" algn="ctr">
              <a:spcBef>
                <a:spcPts val="0"/>
              </a:spcBef>
              <a:buNone/>
            </a:pPr>
            <a:r>
              <a:rPr lang="en-GB" sz="1800">
                <a:solidFill>
                  <a:schemeClr val="lt1"/>
                </a:solidFill>
              </a:rPr>
              <a:t>How much does the cloud cost?</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9" name="Shape 1599"/>
        <p:cNvGrpSpPr/>
        <p:nvPr/>
      </p:nvGrpSpPr>
      <p:grpSpPr>
        <a:xfrm>
          <a:off x="0" y="0"/>
          <a:ext cx="0" cy="0"/>
          <a:chOff x="0" y="0"/>
          <a:chExt cx="0" cy="0"/>
        </a:xfrm>
      </p:grpSpPr>
      <p:sp>
        <p:nvSpPr>
          <p:cNvPr id="1600" name="Shape 1600"/>
          <p:cNvSpPr txBox="1"/>
          <p:nvPr>
            <p:ph type="ctrTitle"/>
          </p:nvPr>
        </p:nvSpPr>
        <p:spPr>
          <a:xfrm>
            <a:off x="685800" y="1991810"/>
            <a:ext cx="7772400" cy="1159800"/>
          </a:xfrm>
          <a:prstGeom prst="rect">
            <a:avLst/>
          </a:prstGeom>
        </p:spPr>
        <p:txBody>
          <a:bodyPr anchorCtr="0" anchor="ctr" bIns="91425" lIns="91425" rIns="91425" tIns="91425">
            <a:noAutofit/>
          </a:bodyPr>
          <a:lstStyle/>
          <a:p>
            <a:pPr lvl="0">
              <a:spcBef>
                <a:spcPts val="0"/>
              </a:spcBef>
              <a:buNone/>
            </a:pPr>
            <a:r>
              <a:t/>
            </a:r>
            <a:endParaRPr/>
          </a:p>
        </p:txBody>
      </p:sp>
      <p:pic>
        <p:nvPicPr>
          <p:cNvPr id="1601" name="Shape 1601"/>
          <p:cNvPicPr preferRelativeResize="0"/>
          <p:nvPr/>
        </p:nvPicPr>
        <p:blipFill>
          <a:blip r:embed="rId3">
            <a:alphaModFix/>
          </a:blip>
          <a:stretch>
            <a:fillRect/>
          </a:stretch>
        </p:blipFill>
        <p:spPr>
          <a:xfrm>
            <a:off x="366712" y="0"/>
            <a:ext cx="8410575" cy="5143500"/>
          </a:xfrm>
          <a:prstGeom prst="rect">
            <a:avLst/>
          </a:prstGeom>
          <a:noFill/>
          <a:ln>
            <a:noFill/>
          </a:ln>
        </p:spPr>
      </p:pic>
      <p:sp>
        <p:nvSpPr>
          <p:cNvPr id="1602" name="Shape 1602"/>
          <p:cNvSpPr txBox="1"/>
          <p:nvPr/>
        </p:nvSpPr>
        <p:spPr>
          <a:xfrm>
            <a:off x="728250" y="4111525"/>
            <a:ext cx="3840600" cy="921000"/>
          </a:xfrm>
          <a:prstGeom prst="rect">
            <a:avLst/>
          </a:prstGeom>
          <a:noFill/>
          <a:ln>
            <a:noFill/>
          </a:ln>
        </p:spPr>
        <p:txBody>
          <a:bodyPr anchorCtr="0" anchor="t" bIns="91425" lIns="91425" rIns="91425" tIns="91425">
            <a:noAutofit/>
          </a:bodyPr>
          <a:lstStyle/>
          <a:p>
            <a:pPr lvl="0">
              <a:spcBef>
                <a:spcPts val="0"/>
              </a:spcBef>
              <a:buNone/>
            </a:pPr>
            <a:r>
              <a:rPr lang="en-GB" sz="3600">
                <a:latin typeface="Ubuntu"/>
                <a:ea typeface="Ubuntu"/>
                <a:cs typeface="Ubuntu"/>
                <a:sym typeface="Ubuntu"/>
              </a:rPr>
              <a:t>Containers?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6" name="Shape 1606"/>
        <p:cNvGrpSpPr/>
        <p:nvPr/>
      </p:nvGrpSpPr>
      <p:grpSpPr>
        <a:xfrm>
          <a:off x="0" y="0"/>
          <a:ext cx="0" cy="0"/>
          <a:chOff x="0" y="0"/>
          <a:chExt cx="0" cy="0"/>
        </a:xfrm>
      </p:grpSpPr>
      <p:sp>
        <p:nvSpPr>
          <p:cNvPr id="1607" name="Shape 1607"/>
          <p:cNvSpPr txBox="1"/>
          <p:nvPr>
            <p:ph type="title"/>
          </p:nvPr>
        </p:nvSpPr>
        <p:spPr>
          <a:xfrm>
            <a:off x="381000" y="205978"/>
            <a:ext cx="8229600" cy="857400"/>
          </a:xfrm>
          <a:prstGeom prst="rect">
            <a:avLst/>
          </a:prstGeom>
        </p:spPr>
        <p:txBody>
          <a:bodyPr anchorCtr="0" anchor="t" bIns="91425" lIns="91425" rIns="91425" tIns="91425">
            <a:noAutofit/>
          </a:bodyPr>
          <a:lstStyle/>
          <a:p>
            <a:pPr lvl="0" rtl="0">
              <a:spcBef>
                <a:spcPts val="0"/>
              </a:spcBef>
              <a:buNone/>
            </a:pPr>
            <a:r>
              <a:rPr lang="en-GB"/>
              <a:t>Containers</a:t>
            </a:r>
          </a:p>
        </p:txBody>
      </p:sp>
      <p:sp>
        <p:nvSpPr>
          <p:cNvPr id="1608" name="Shape 1608"/>
          <p:cNvSpPr txBox="1"/>
          <p:nvPr>
            <p:ph idx="1" type="body"/>
          </p:nvPr>
        </p:nvSpPr>
        <p:spPr>
          <a:xfrm>
            <a:off x="4569975" y="1352550"/>
            <a:ext cx="3879300" cy="3725700"/>
          </a:xfrm>
          <a:prstGeom prst="rect">
            <a:avLst/>
          </a:prstGeom>
        </p:spPr>
        <p:txBody>
          <a:bodyPr anchorCtr="0" anchor="t" bIns="91425" lIns="91425" rIns="91425" tIns="91425">
            <a:noAutofit/>
          </a:bodyPr>
          <a:lstStyle/>
          <a:p>
            <a:pPr lvl="0" rtl="0">
              <a:spcBef>
                <a:spcPts val="0"/>
              </a:spcBef>
              <a:buNone/>
            </a:pPr>
            <a:r>
              <a:rPr lang="en-GB" sz="2400"/>
              <a:t>What they are good for:</a:t>
            </a:r>
          </a:p>
          <a:p>
            <a:pPr indent="-381000" lvl="0" marL="457200" rtl="0">
              <a:spcBef>
                <a:spcPts val="0"/>
              </a:spcBef>
              <a:buSzPct val="100000"/>
            </a:pPr>
            <a:r>
              <a:rPr lang="en-GB" sz="2400"/>
              <a:t>Isolation</a:t>
            </a:r>
          </a:p>
          <a:p>
            <a:pPr indent="-381000" lvl="0" marL="457200" rtl="0">
              <a:spcBef>
                <a:spcPts val="0"/>
              </a:spcBef>
              <a:buSzPct val="100000"/>
            </a:pPr>
            <a:r>
              <a:rPr lang="en-GB" sz="2400"/>
              <a:t>Resource management (CPU, Memory, etc).</a:t>
            </a:r>
          </a:p>
          <a:p>
            <a:pPr indent="-381000" lvl="0" marL="457200" rtl="0">
              <a:spcBef>
                <a:spcPts val="0"/>
              </a:spcBef>
              <a:buSzPct val="100000"/>
            </a:pPr>
            <a:r>
              <a:rPr lang="en-GB" sz="2400"/>
              <a:t>Software delivery mechanism</a:t>
            </a:r>
          </a:p>
          <a:p>
            <a:pPr indent="-381000" lvl="0" marL="457200" rtl="0">
              <a:spcBef>
                <a:spcPts val="0"/>
              </a:spcBef>
              <a:buSzPct val="100000"/>
            </a:pPr>
            <a:r>
              <a:rPr b="1" lang="en-GB" sz="2400"/>
              <a:t>Standardization</a:t>
            </a:r>
          </a:p>
        </p:txBody>
      </p:sp>
      <p:sp>
        <p:nvSpPr>
          <p:cNvPr id="1609" name="Shape 1609"/>
          <p:cNvSpPr txBox="1"/>
          <p:nvPr>
            <p:ph idx="2" type="body"/>
          </p:nvPr>
        </p:nvSpPr>
        <p:spPr>
          <a:xfrm>
            <a:off x="381000" y="1352550"/>
            <a:ext cx="3772500" cy="3725700"/>
          </a:xfrm>
          <a:prstGeom prst="rect">
            <a:avLst/>
          </a:prstGeom>
        </p:spPr>
        <p:txBody>
          <a:bodyPr anchorCtr="0" anchor="t" bIns="91425" lIns="91425" rIns="91425" tIns="91425">
            <a:noAutofit/>
          </a:bodyPr>
          <a:lstStyle/>
          <a:p>
            <a:pPr lvl="0" rtl="0">
              <a:spcBef>
                <a:spcPts val="0"/>
              </a:spcBef>
              <a:buNone/>
            </a:pPr>
            <a:r>
              <a:rPr lang="en-GB" sz="2400"/>
              <a:t>Technology used:</a:t>
            </a:r>
          </a:p>
          <a:p>
            <a:pPr indent="-381000" lvl="0" marL="457200" rtl="0">
              <a:spcBef>
                <a:spcPts val="0"/>
              </a:spcBef>
              <a:buSzPct val="100000"/>
            </a:pPr>
            <a:r>
              <a:rPr lang="en-GB" sz="2400"/>
              <a:t>kernel namespaces</a:t>
            </a:r>
          </a:p>
          <a:p>
            <a:pPr indent="-381000" lvl="0" marL="457200" rtl="0">
              <a:spcBef>
                <a:spcPts val="0"/>
              </a:spcBef>
              <a:buSzPct val="100000"/>
            </a:pPr>
            <a:r>
              <a:rPr lang="en-GB" sz="2400"/>
              <a:t>cgroups</a:t>
            </a:r>
          </a:p>
          <a:p>
            <a:pPr indent="-381000" lvl="0" marL="457200" rtl="0">
              <a:spcBef>
                <a:spcPts val="0"/>
              </a:spcBef>
              <a:buSzPct val="100000"/>
            </a:pPr>
            <a:r>
              <a:rPr lang="en-GB" sz="2400"/>
              <a:t>chroot</a:t>
            </a:r>
          </a:p>
          <a:p>
            <a:pPr indent="-381000" lvl="0" marL="457200" rtl="0">
              <a:spcBef>
                <a:spcPts val="0"/>
              </a:spcBef>
              <a:buSzPct val="100000"/>
            </a:pPr>
            <a:r>
              <a:rPr lang="en-GB" sz="2400"/>
              <a:t>Similar to BSD jails</a:t>
            </a:r>
          </a:p>
        </p:txBody>
      </p:sp>
      <p:sp>
        <p:nvSpPr>
          <p:cNvPr id="1610" name="Shape 1610"/>
          <p:cNvSpPr txBox="1"/>
          <p:nvPr>
            <p:ph idx="3" type="title"/>
          </p:nvPr>
        </p:nvSpPr>
        <p:spPr>
          <a:xfrm>
            <a:off x="381000" y="862570"/>
            <a:ext cx="8229600" cy="413700"/>
          </a:xfrm>
          <a:prstGeom prst="rect">
            <a:avLst/>
          </a:prstGeom>
        </p:spPr>
        <p:txBody>
          <a:bodyPr anchorCtr="0" anchor="t" bIns="91425" lIns="91425" rIns="91425" tIns="91425">
            <a:noAutofit/>
          </a:bodyPr>
          <a:lstStyle/>
          <a:p>
            <a:pPr lvl="0">
              <a:spcBef>
                <a:spcPts val="0"/>
              </a:spcBef>
              <a:buNone/>
            </a:pPr>
            <a:r>
              <a:rPr lang="en-GB"/>
              <a:t>One kernel, multiple isolated processes.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4" name="Shape 1614"/>
        <p:cNvGrpSpPr/>
        <p:nvPr/>
      </p:nvGrpSpPr>
      <p:grpSpPr>
        <a:xfrm>
          <a:off x="0" y="0"/>
          <a:ext cx="0" cy="0"/>
          <a:chOff x="0" y="0"/>
          <a:chExt cx="0" cy="0"/>
        </a:xfrm>
      </p:grpSpPr>
      <p:sp>
        <p:nvSpPr>
          <p:cNvPr id="1615" name="Shape 1615"/>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Container technologies</a:t>
            </a:r>
          </a:p>
        </p:txBody>
      </p:sp>
      <p:sp>
        <p:nvSpPr>
          <p:cNvPr id="1616" name="Shape 1616"/>
          <p:cNvSpPr txBox="1"/>
          <p:nvPr>
            <p:ph idx="1" type="body"/>
          </p:nvPr>
        </p:nvSpPr>
        <p:spPr>
          <a:xfrm>
            <a:off x="4569975" y="1352550"/>
            <a:ext cx="3879300" cy="3725700"/>
          </a:xfrm>
          <a:prstGeom prst="rect">
            <a:avLst/>
          </a:prstGeom>
        </p:spPr>
        <p:txBody>
          <a:bodyPr anchorCtr="0" anchor="t" bIns="91425" lIns="91425" rIns="91425" tIns="91425">
            <a:noAutofit/>
          </a:bodyPr>
          <a:lstStyle/>
          <a:p>
            <a:pPr lvl="0" rtl="0">
              <a:spcBef>
                <a:spcPts val="0"/>
              </a:spcBef>
              <a:buNone/>
            </a:pPr>
            <a:r>
              <a:rPr b="1" lang="en-GB"/>
              <a:t>System containers</a:t>
            </a:r>
          </a:p>
          <a:p>
            <a:pPr indent="-228600" lvl="0" marL="457200">
              <a:spcBef>
                <a:spcPts val="0"/>
              </a:spcBef>
            </a:pPr>
            <a:r>
              <a:rPr lang="en-GB"/>
              <a:t>Complete OS in a container, including boot sequence </a:t>
            </a:r>
          </a:p>
        </p:txBody>
      </p:sp>
      <p:sp>
        <p:nvSpPr>
          <p:cNvPr id="1617" name="Shape 1617"/>
          <p:cNvSpPr txBox="1"/>
          <p:nvPr>
            <p:ph idx="2" type="body"/>
          </p:nvPr>
        </p:nvSpPr>
        <p:spPr>
          <a:xfrm>
            <a:off x="381000" y="1352550"/>
            <a:ext cx="3772500" cy="3725700"/>
          </a:xfrm>
          <a:prstGeom prst="rect">
            <a:avLst/>
          </a:prstGeom>
        </p:spPr>
        <p:txBody>
          <a:bodyPr anchorCtr="0" anchor="t" bIns="91425" lIns="91425" rIns="91425" tIns="91425">
            <a:noAutofit/>
          </a:bodyPr>
          <a:lstStyle/>
          <a:p>
            <a:pPr lvl="0" rtl="0">
              <a:spcBef>
                <a:spcPts val="0"/>
              </a:spcBef>
              <a:buNone/>
            </a:pPr>
            <a:r>
              <a:rPr b="1" lang="en-GB"/>
              <a:t>Application containers</a:t>
            </a:r>
          </a:p>
          <a:p>
            <a:pPr indent="-228600" lvl="0" marL="457200">
              <a:spcBef>
                <a:spcPts val="0"/>
              </a:spcBef>
            </a:pPr>
            <a:r>
              <a:rPr lang="en-GB"/>
              <a:t>One process in per container</a:t>
            </a:r>
          </a:p>
        </p:txBody>
      </p:sp>
      <p:sp>
        <p:nvSpPr>
          <p:cNvPr id="1618" name="Shape 1618"/>
          <p:cNvSpPr txBox="1"/>
          <p:nvPr>
            <p:ph idx="3" type="title"/>
          </p:nvPr>
        </p:nvSpPr>
        <p:spPr>
          <a:xfrm>
            <a:off x="381000" y="862570"/>
            <a:ext cx="8229600" cy="413700"/>
          </a:xfrm>
          <a:prstGeom prst="rect">
            <a:avLst/>
          </a:prstGeom>
        </p:spPr>
        <p:txBody>
          <a:bodyPr anchorCtr="0" anchor="t" bIns="91425" lIns="91425" rIns="91425" tIns="91425">
            <a:noAutofit/>
          </a:bodyPr>
          <a:lstStyle/>
          <a:p>
            <a:pPr lvl="0">
              <a:spcBef>
                <a:spcPts val="0"/>
              </a:spcBef>
              <a:buNone/>
            </a:pPr>
            <a:r>
              <a:t/>
            </a:r>
            <a:endParaRPr/>
          </a:p>
        </p:txBody>
      </p:sp>
      <p:pic>
        <p:nvPicPr>
          <p:cNvPr id="1619" name="Shape 1619"/>
          <p:cNvPicPr preferRelativeResize="0"/>
          <p:nvPr/>
        </p:nvPicPr>
        <p:blipFill>
          <a:blip r:embed="rId3">
            <a:alphaModFix/>
          </a:blip>
          <a:stretch>
            <a:fillRect/>
          </a:stretch>
        </p:blipFill>
        <p:spPr>
          <a:xfrm>
            <a:off x="1734150" y="3949250"/>
            <a:ext cx="2419350" cy="1019175"/>
          </a:xfrm>
          <a:prstGeom prst="rect">
            <a:avLst/>
          </a:prstGeom>
          <a:noFill/>
          <a:ln>
            <a:noFill/>
          </a:ln>
        </p:spPr>
      </p:pic>
      <p:pic>
        <p:nvPicPr>
          <p:cNvPr id="1620" name="Shape 1620"/>
          <p:cNvPicPr preferRelativeResize="0"/>
          <p:nvPr/>
        </p:nvPicPr>
        <p:blipFill>
          <a:blip r:embed="rId4">
            <a:alphaModFix/>
          </a:blip>
          <a:stretch>
            <a:fillRect/>
          </a:stretch>
        </p:blipFill>
        <p:spPr>
          <a:xfrm>
            <a:off x="380999" y="2343737"/>
            <a:ext cx="2070600" cy="1743325"/>
          </a:xfrm>
          <a:prstGeom prst="rect">
            <a:avLst/>
          </a:prstGeom>
          <a:noFill/>
          <a:ln>
            <a:noFill/>
          </a:ln>
        </p:spPr>
      </p:pic>
      <p:pic>
        <p:nvPicPr>
          <p:cNvPr id="1621" name="Shape 1621"/>
          <p:cNvPicPr preferRelativeResize="0"/>
          <p:nvPr/>
        </p:nvPicPr>
        <p:blipFill>
          <a:blip r:embed="rId5">
            <a:alphaModFix/>
          </a:blip>
          <a:stretch>
            <a:fillRect/>
          </a:stretch>
        </p:blipFill>
        <p:spPr>
          <a:xfrm>
            <a:off x="5474324" y="3073037"/>
            <a:ext cx="2070599" cy="1907799"/>
          </a:xfrm>
          <a:prstGeom prst="rect">
            <a:avLst/>
          </a:prstGeom>
          <a:noFill/>
          <a:ln>
            <a:noFill/>
          </a:ln>
        </p:spPr>
      </p:pic>
      <p:sp>
        <p:nvSpPr>
          <p:cNvPr id="1622" name="Shape 1622"/>
          <p:cNvSpPr txBox="1"/>
          <p:nvPr/>
        </p:nvSpPr>
        <p:spPr>
          <a:xfrm>
            <a:off x="5023075" y="2688900"/>
            <a:ext cx="2745900" cy="538500"/>
          </a:xfrm>
          <a:prstGeom prst="rect">
            <a:avLst/>
          </a:prstGeom>
          <a:noFill/>
          <a:ln>
            <a:noFill/>
          </a:ln>
        </p:spPr>
        <p:txBody>
          <a:bodyPr anchorCtr="0" anchor="t" bIns="91425" lIns="91425" rIns="91425" tIns="91425">
            <a:noAutofit/>
          </a:bodyPr>
          <a:lstStyle/>
          <a:p>
            <a:pPr lvl="0" algn="ctr">
              <a:spcBef>
                <a:spcPts val="0"/>
              </a:spcBef>
              <a:buNone/>
            </a:pPr>
            <a:r>
              <a:rPr lang="en-GB" sz="2400">
                <a:latin typeface="Ubuntu"/>
                <a:ea typeface="Ubuntu"/>
                <a:cs typeface="Ubuntu"/>
                <a:sym typeface="Ubuntu"/>
              </a:rPr>
              <a:t>LXC</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6" name="Shape 1626"/>
        <p:cNvGrpSpPr/>
        <p:nvPr/>
      </p:nvGrpSpPr>
      <p:grpSpPr>
        <a:xfrm>
          <a:off x="0" y="0"/>
          <a:ext cx="0" cy="0"/>
          <a:chOff x="0" y="0"/>
          <a:chExt cx="0" cy="0"/>
        </a:xfrm>
      </p:grpSpPr>
      <p:sp>
        <p:nvSpPr>
          <p:cNvPr id="1627" name="Shape 1627"/>
          <p:cNvSpPr txBox="1"/>
          <p:nvPr>
            <p:ph type="ctrTitle"/>
          </p:nvPr>
        </p:nvSpPr>
        <p:spPr>
          <a:xfrm>
            <a:off x="381000" y="1583342"/>
            <a:ext cx="7772400" cy="1159800"/>
          </a:xfrm>
          <a:prstGeom prst="rect">
            <a:avLst/>
          </a:prstGeom>
        </p:spPr>
        <p:txBody>
          <a:bodyPr anchorCtr="0" anchor="b" bIns="91425" lIns="91425" rIns="91425" tIns="91425">
            <a:noAutofit/>
          </a:bodyPr>
          <a:lstStyle/>
          <a:p>
            <a:pPr lvl="0" rtl="0">
              <a:spcBef>
                <a:spcPts val="0"/>
              </a:spcBef>
              <a:buNone/>
            </a:pPr>
            <a:r>
              <a:rPr lang="en-GB"/>
              <a:t>Computing infrastructure is only getting more complex</a:t>
            </a:r>
          </a:p>
        </p:txBody>
      </p:sp>
      <p:sp>
        <p:nvSpPr>
          <p:cNvPr id="1628" name="Shape 1628"/>
          <p:cNvSpPr txBox="1"/>
          <p:nvPr>
            <p:ph idx="1" type="subTitle"/>
          </p:nvPr>
        </p:nvSpPr>
        <p:spPr>
          <a:xfrm>
            <a:off x="381000" y="2763853"/>
            <a:ext cx="7772400" cy="78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2" name="Shape 1632"/>
        <p:cNvGrpSpPr/>
        <p:nvPr/>
      </p:nvGrpSpPr>
      <p:grpSpPr>
        <a:xfrm>
          <a:off x="0" y="0"/>
          <a:ext cx="0" cy="0"/>
          <a:chOff x="0" y="0"/>
          <a:chExt cx="0" cy="0"/>
        </a:xfrm>
      </p:grpSpPr>
      <p:sp>
        <p:nvSpPr>
          <p:cNvPr id="1633" name="Shape 1633"/>
          <p:cNvSpPr txBox="1"/>
          <p:nvPr>
            <p:ph type="ctrTitle"/>
          </p:nvPr>
        </p:nvSpPr>
        <p:spPr>
          <a:xfrm>
            <a:off x="642825" y="178485"/>
            <a:ext cx="7772400" cy="1159800"/>
          </a:xfrm>
          <a:prstGeom prst="rect">
            <a:avLst/>
          </a:prstGeom>
        </p:spPr>
        <p:txBody>
          <a:bodyPr anchorCtr="0" anchor="ctr" bIns="91425" lIns="91425" rIns="91425" tIns="91425">
            <a:noAutofit/>
          </a:bodyPr>
          <a:lstStyle/>
          <a:p>
            <a:pPr lvl="0">
              <a:spcBef>
                <a:spcPts val="0"/>
              </a:spcBef>
              <a:buNone/>
            </a:pPr>
            <a:r>
              <a:rPr lang="en-GB"/>
              <a:t>Server</a:t>
            </a:r>
          </a:p>
        </p:txBody>
      </p:sp>
      <p:pic>
        <p:nvPicPr>
          <p:cNvPr id="1634" name="Shape 1634"/>
          <p:cNvPicPr preferRelativeResize="0"/>
          <p:nvPr/>
        </p:nvPicPr>
        <p:blipFill>
          <a:blip r:embed="rId3">
            <a:alphaModFix/>
          </a:blip>
          <a:stretch>
            <a:fillRect/>
          </a:stretch>
        </p:blipFill>
        <p:spPr>
          <a:xfrm>
            <a:off x="3933825" y="1338262"/>
            <a:ext cx="1276350" cy="2466975"/>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8" name="Shape 1638"/>
        <p:cNvGrpSpPr/>
        <p:nvPr/>
      </p:nvGrpSpPr>
      <p:grpSpPr>
        <a:xfrm>
          <a:off x="0" y="0"/>
          <a:ext cx="0" cy="0"/>
          <a:chOff x="0" y="0"/>
          <a:chExt cx="0" cy="0"/>
        </a:xfrm>
      </p:grpSpPr>
      <p:sp>
        <p:nvSpPr>
          <p:cNvPr id="1639" name="Shape 1639"/>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Many servers</a:t>
            </a:r>
          </a:p>
        </p:txBody>
      </p:sp>
      <p:pic>
        <p:nvPicPr>
          <p:cNvPr id="1640" name="Shape 1640"/>
          <p:cNvPicPr preferRelativeResize="0"/>
          <p:nvPr/>
        </p:nvPicPr>
        <p:blipFill>
          <a:blip r:embed="rId3">
            <a:alphaModFix/>
          </a:blip>
          <a:stretch>
            <a:fillRect/>
          </a:stretch>
        </p:blipFill>
        <p:spPr>
          <a:xfrm>
            <a:off x="2457450" y="1338250"/>
            <a:ext cx="1276350" cy="2466975"/>
          </a:xfrm>
          <a:prstGeom prst="rect">
            <a:avLst/>
          </a:prstGeom>
          <a:noFill/>
          <a:ln>
            <a:noFill/>
          </a:ln>
        </p:spPr>
      </p:pic>
      <p:pic>
        <p:nvPicPr>
          <p:cNvPr id="1641" name="Shape 1641"/>
          <p:cNvPicPr preferRelativeResize="0"/>
          <p:nvPr/>
        </p:nvPicPr>
        <p:blipFill>
          <a:blip r:embed="rId3">
            <a:alphaModFix/>
          </a:blip>
          <a:stretch>
            <a:fillRect/>
          </a:stretch>
        </p:blipFill>
        <p:spPr>
          <a:xfrm>
            <a:off x="3933825" y="1338212"/>
            <a:ext cx="1276350" cy="2466975"/>
          </a:xfrm>
          <a:prstGeom prst="rect">
            <a:avLst/>
          </a:prstGeom>
          <a:noFill/>
          <a:ln>
            <a:noFill/>
          </a:ln>
        </p:spPr>
      </p:pic>
      <p:pic>
        <p:nvPicPr>
          <p:cNvPr id="1642" name="Shape 1642"/>
          <p:cNvPicPr preferRelativeResize="0"/>
          <p:nvPr/>
        </p:nvPicPr>
        <p:blipFill>
          <a:blip r:embed="rId3">
            <a:alphaModFix/>
          </a:blip>
          <a:stretch>
            <a:fillRect/>
          </a:stretch>
        </p:blipFill>
        <p:spPr>
          <a:xfrm>
            <a:off x="5410200" y="1338250"/>
            <a:ext cx="1276350" cy="2466975"/>
          </a:xfrm>
          <a:prstGeom prst="rect">
            <a:avLst/>
          </a:prstGeom>
          <a:noFill/>
          <a:ln>
            <a:noFill/>
          </a:ln>
        </p:spPr>
      </p:pic>
      <p:pic>
        <p:nvPicPr>
          <p:cNvPr id="1643" name="Shape 1643"/>
          <p:cNvPicPr preferRelativeResize="0"/>
          <p:nvPr/>
        </p:nvPicPr>
        <p:blipFill>
          <a:blip r:embed="rId3">
            <a:alphaModFix/>
          </a:blip>
          <a:stretch>
            <a:fillRect/>
          </a:stretch>
        </p:blipFill>
        <p:spPr>
          <a:xfrm>
            <a:off x="981075" y="1338187"/>
            <a:ext cx="1276350" cy="2466975"/>
          </a:xfrm>
          <a:prstGeom prst="rect">
            <a:avLst/>
          </a:prstGeom>
          <a:noFill/>
          <a:ln>
            <a:noFill/>
          </a:ln>
        </p:spPr>
      </p:pic>
      <p:pic>
        <p:nvPicPr>
          <p:cNvPr id="1644" name="Shape 1644"/>
          <p:cNvPicPr preferRelativeResize="0"/>
          <p:nvPr/>
        </p:nvPicPr>
        <p:blipFill>
          <a:blip r:embed="rId3">
            <a:alphaModFix/>
          </a:blip>
          <a:stretch>
            <a:fillRect/>
          </a:stretch>
        </p:blipFill>
        <p:spPr>
          <a:xfrm>
            <a:off x="6886575" y="1338200"/>
            <a:ext cx="1276350" cy="2466975"/>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8" name="Shape 1648"/>
        <p:cNvGrpSpPr/>
        <p:nvPr/>
      </p:nvGrpSpPr>
      <p:grpSpPr>
        <a:xfrm>
          <a:off x="0" y="0"/>
          <a:ext cx="0" cy="0"/>
          <a:chOff x="0" y="0"/>
          <a:chExt cx="0" cy="0"/>
        </a:xfrm>
      </p:grpSpPr>
      <p:sp>
        <p:nvSpPr>
          <p:cNvPr id="1649" name="Shape 1649"/>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Virtualization</a:t>
            </a:r>
          </a:p>
        </p:txBody>
      </p:sp>
      <p:pic>
        <p:nvPicPr>
          <p:cNvPr id="1650" name="Shape 1650"/>
          <p:cNvPicPr preferRelativeResize="0"/>
          <p:nvPr/>
        </p:nvPicPr>
        <p:blipFill>
          <a:blip r:embed="rId3">
            <a:alphaModFix/>
          </a:blip>
          <a:stretch>
            <a:fillRect/>
          </a:stretch>
        </p:blipFill>
        <p:spPr>
          <a:xfrm>
            <a:off x="981075" y="1338262"/>
            <a:ext cx="1276350" cy="2466975"/>
          </a:xfrm>
          <a:prstGeom prst="rect">
            <a:avLst/>
          </a:prstGeom>
          <a:noFill/>
          <a:ln>
            <a:noFill/>
          </a:ln>
        </p:spPr>
      </p:pic>
      <p:pic>
        <p:nvPicPr>
          <p:cNvPr id="1651" name="Shape 1651"/>
          <p:cNvPicPr preferRelativeResize="0"/>
          <p:nvPr/>
        </p:nvPicPr>
        <p:blipFill>
          <a:blip r:embed="rId3">
            <a:alphaModFix/>
          </a:blip>
          <a:stretch>
            <a:fillRect/>
          </a:stretch>
        </p:blipFill>
        <p:spPr>
          <a:xfrm>
            <a:off x="2457450" y="1338262"/>
            <a:ext cx="1276350" cy="2466975"/>
          </a:xfrm>
          <a:prstGeom prst="rect">
            <a:avLst/>
          </a:prstGeom>
          <a:noFill/>
          <a:ln>
            <a:noFill/>
          </a:ln>
        </p:spPr>
      </p:pic>
      <p:pic>
        <p:nvPicPr>
          <p:cNvPr id="1652" name="Shape 1652"/>
          <p:cNvPicPr preferRelativeResize="0"/>
          <p:nvPr/>
        </p:nvPicPr>
        <p:blipFill>
          <a:blip r:embed="rId3">
            <a:alphaModFix/>
          </a:blip>
          <a:stretch>
            <a:fillRect/>
          </a:stretch>
        </p:blipFill>
        <p:spPr>
          <a:xfrm>
            <a:off x="3933825" y="1338262"/>
            <a:ext cx="1276350" cy="2466975"/>
          </a:xfrm>
          <a:prstGeom prst="rect">
            <a:avLst/>
          </a:prstGeom>
          <a:noFill/>
          <a:ln>
            <a:noFill/>
          </a:ln>
        </p:spPr>
      </p:pic>
      <p:pic>
        <p:nvPicPr>
          <p:cNvPr id="1653" name="Shape 1653"/>
          <p:cNvPicPr preferRelativeResize="0"/>
          <p:nvPr/>
        </p:nvPicPr>
        <p:blipFill>
          <a:blip r:embed="rId3">
            <a:alphaModFix/>
          </a:blip>
          <a:stretch>
            <a:fillRect/>
          </a:stretch>
        </p:blipFill>
        <p:spPr>
          <a:xfrm>
            <a:off x="5410200" y="1338262"/>
            <a:ext cx="1276350" cy="2466975"/>
          </a:xfrm>
          <a:prstGeom prst="rect">
            <a:avLst/>
          </a:prstGeom>
          <a:noFill/>
          <a:ln>
            <a:noFill/>
          </a:ln>
        </p:spPr>
      </p:pic>
      <p:pic>
        <p:nvPicPr>
          <p:cNvPr id="1654" name="Shape 1654"/>
          <p:cNvPicPr preferRelativeResize="0"/>
          <p:nvPr/>
        </p:nvPicPr>
        <p:blipFill>
          <a:blip r:embed="rId3">
            <a:alphaModFix/>
          </a:blip>
          <a:stretch>
            <a:fillRect/>
          </a:stretch>
        </p:blipFill>
        <p:spPr>
          <a:xfrm>
            <a:off x="6886575" y="1338262"/>
            <a:ext cx="1276350" cy="2466975"/>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8" name="Shape 1658"/>
        <p:cNvGrpSpPr/>
        <p:nvPr/>
      </p:nvGrpSpPr>
      <p:grpSpPr>
        <a:xfrm>
          <a:off x="0" y="0"/>
          <a:ext cx="0" cy="0"/>
          <a:chOff x="0" y="0"/>
          <a:chExt cx="0" cy="0"/>
        </a:xfrm>
      </p:grpSpPr>
      <p:sp>
        <p:nvSpPr>
          <p:cNvPr id="1659" name="Shape 1659"/>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Containers</a:t>
            </a:r>
          </a:p>
        </p:txBody>
      </p:sp>
      <p:pic>
        <p:nvPicPr>
          <p:cNvPr id="1660" name="Shape 1660"/>
          <p:cNvPicPr preferRelativeResize="0"/>
          <p:nvPr/>
        </p:nvPicPr>
        <p:blipFill>
          <a:blip r:embed="rId3">
            <a:alphaModFix/>
          </a:blip>
          <a:stretch>
            <a:fillRect/>
          </a:stretch>
        </p:blipFill>
        <p:spPr>
          <a:xfrm>
            <a:off x="981075" y="1338275"/>
            <a:ext cx="1276350" cy="2533650"/>
          </a:xfrm>
          <a:prstGeom prst="rect">
            <a:avLst/>
          </a:prstGeom>
          <a:noFill/>
          <a:ln>
            <a:noFill/>
          </a:ln>
        </p:spPr>
      </p:pic>
      <p:pic>
        <p:nvPicPr>
          <p:cNvPr id="1661" name="Shape 1661"/>
          <p:cNvPicPr preferRelativeResize="0"/>
          <p:nvPr/>
        </p:nvPicPr>
        <p:blipFill>
          <a:blip r:embed="rId3">
            <a:alphaModFix/>
          </a:blip>
          <a:stretch>
            <a:fillRect/>
          </a:stretch>
        </p:blipFill>
        <p:spPr>
          <a:xfrm>
            <a:off x="2457450" y="1338275"/>
            <a:ext cx="1276350" cy="2533650"/>
          </a:xfrm>
          <a:prstGeom prst="rect">
            <a:avLst/>
          </a:prstGeom>
          <a:noFill/>
          <a:ln>
            <a:noFill/>
          </a:ln>
        </p:spPr>
      </p:pic>
      <p:pic>
        <p:nvPicPr>
          <p:cNvPr id="1662" name="Shape 1662"/>
          <p:cNvPicPr preferRelativeResize="0"/>
          <p:nvPr/>
        </p:nvPicPr>
        <p:blipFill>
          <a:blip r:embed="rId3">
            <a:alphaModFix/>
          </a:blip>
          <a:stretch>
            <a:fillRect/>
          </a:stretch>
        </p:blipFill>
        <p:spPr>
          <a:xfrm>
            <a:off x="3933825" y="1338275"/>
            <a:ext cx="1276350" cy="2533650"/>
          </a:xfrm>
          <a:prstGeom prst="rect">
            <a:avLst/>
          </a:prstGeom>
          <a:noFill/>
          <a:ln>
            <a:noFill/>
          </a:ln>
        </p:spPr>
      </p:pic>
      <p:pic>
        <p:nvPicPr>
          <p:cNvPr id="1663" name="Shape 1663"/>
          <p:cNvPicPr preferRelativeResize="0"/>
          <p:nvPr/>
        </p:nvPicPr>
        <p:blipFill>
          <a:blip r:embed="rId3">
            <a:alphaModFix/>
          </a:blip>
          <a:stretch>
            <a:fillRect/>
          </a:stretch>
        </p:blipFill>
        <p:spPr>
          <a:xfrm>
            <a:off x="5410200" y="1338275"/>
            <a:ext cx="1276350" cy="2533650"/>
          </a:xfrm>
          <a:prstGeom prst="rect">
            <a:avLst/>
          </a:prstGeom>
          <a:noFill/>
          <a:ln>
            <a:noFill/>
          </a:ln>
        </p:spPr>
      </p:pic>
      <p:pic>
        <p:nvPicPr>
          <p:cNvPr id="1664" name="Shape 1664"/>
          <p:cNvPicPr preferRelativeResize="0"/>
          <p:nvPr/>
        </p:nvPicPr>
        <p:blipFill>
          <a:blip r:embed="rId3">
            <a:alphaModFix/>
          </a:blip>
          <a:stretch>
            <a:fillRect/>
          </a:stretch>
        </p:blipFill>
        <p:spPr>
          <a:xfrm>
            <a:off x="6886575" y="1338275"/>
            <a:ext cx="1276350" cy="25336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9" name="Shape 859"/>
        <p:cNvGrpSpPr/>
        <p:nvPr/>
      </p:nvGrpSpPr>
      <p:grpSpPr>
        <a:xfrm>
          <a:off x="0" y="0"/>
          <a:ext cx="0" cy="0"/>
          <a:chOff x="0" y="0"/>
          <a:chExt cx="0" cy="0"/>
        </a:xfrm>
      </p:grpSpPr>
      <p:sp>
        <p:nvSpPr>
          <p:cNvPr id="860" name="Shape 860"/>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software is abundant</a:t>
            </a:r>
          </a:p>
        </p:txBody>
      </p:sp>
      <p:sp>
        <p:nvSpPr>
          <p:cNvPr id="861" name="Shape 861"/>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Making writing software less necessary</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8" name="Shape 1668"/>
        <p:cNvGrpSpPr/>
        <p:nvPr/>
      </p:nvGrpSpPr>
      <p:grpSpPr>
        <a:xfrm>
          <a:off x="0" y="0"/>
          <a:ext cx="0" cy="0"/>
          <a:chOff x="0" y="0"/>
          <a:chExt cx="0" cy="0"/>
        </a:xfrm>
      </p:grpSpPr>
      <p:pic>
        <p:nvPicPr>
          <p:cNvPr id="1669" name="Shape 1669"/>
          <p:cNvPicPr preferRelativeResize="0"/>
          <p:nvPr/>
        </p:nvPicPr>
        <p:blipFill>
          <a:blip r:embed="rId3">
            <a:alphaModFix/>
          </a:blip>
          <a:stretch>
            <a:fillRect/>
          </a:stretch>
        </p:blipFill>
        <p:spPr>
          <a:xfrm>
            <a:off x="1420412" y="1338248"/>
            <a:ext cx="6303175" cy="3453600"/>
          </a:xfrm>
          <a:prstGeom prst="rect">
            <a:avLst/>
          </a:prstGeom>
          <a:noFill/>
          <a:ln>
            <a:noFill/>
          </a:ln>
        </p:spPr>
      </p:pic>
      <p:sp>
        <p:nvSpPr>
          <p:cNvPr id="1670" name="Shape 1670"/>
          <p:cNvSpPr txBox="1"/>
          <p:nvPr>
            <p:ph type="ctrTitle"/>
          </p:nvPr>
        </p:nvSpPr>
        <p:spPr>
          <a:xfrm>
            <a:off x="685800" y="178460"/>
            <a:ext cx="7772400" cy="1159800"/>
          </a:xfrm>
          <a:prstGeom prst="rect">
            <a:avLst/>
          </a:prstGeom>
        </p:spPr>
        <p:txBody>
          <a:bodyPr anchorCtr="0" anchor="ctr" bIns="91425" lIns="91425" rIns="91425" tIns="91425">
            <a:noAutofit/>
          </a:bodyPr>
          <a:lstStyle/>
          <a:p>
            <a:pPr lvl="0" rtl="0">
              <a:spcBef>
                <a:spcPts val="0"/>
              </a:spcBef>
              <a:buNone/>
            </a:pPr>
            <a:r>
              <a:rPr lang="en-GB"/>
              <a:t>Cloud</a:t>
            </a:r>
          </a:p>
        </p:txBody>
      </p:sp>
      <p:pic>
        <p:nvPicPr>
          <p:cNvPr id="1671" name="Shape 1671"/>
          <p:cNvPicPr preferRelativeResize="0"/>
          <p:nvPr/>
        </p:nvPicPr>
        <p:blipFill>
          <a:blip r:embed="rId4">
            <a:alphaModFix/>
          </a:blip>
          <a:stretch>
            <a:fillRect/>
          </a:stretch>
        </p:blipFill>
        <p:spPr>
          <a:xfrm>
            <a:off x="2636349" y="2560850"/>
            <a:ext cx="688002" cy="1586499"/>
          </a:xfrm>
          <a:prstGeom prst="rect">
            <a:avLst/>
          </a:prstGeom>
          <a:noFill/>
          <a:ln>
            <a:noFill/>
          </a:ln>
        </p:spPr>
      </p:pic>
      <p:pic>
        <p:nvPicPr>
          <p:cNvPr id="1672" name="Shape 1672"/>
          <p:cNvPicPr preferRelativeResize="0"/>
          <p:nvPr/>
        </p:nvPicPr>
        <p:blipFill>
          <a:blip r:embed="rId4">
            <a:alphaModFix/>
          </a:blip>
          <a:stretch>
            <a:fillRect/>
          </a:stretch>
        </p:blipFill>
        <p:spPr>
          <a:xfrm>
            <a:off x="3432174" y="2560850"/>
            <a:ext cx="688002" cy="1586499"/>
          </a:xfrm>
          <a:prstGeom prst="rect">
            <a:avLst/>
          </a:prstGeom>
          <a:noFill/>
          <a:ln>
            <a:noFill/>
          </a:ln>
        </p:spPr>
      </p:pic>
      <p:pic>
        <p:nvPicPr>
          <p:cNvPr id="1673" name="Shape 1673"/>
          <p:cNvPicPr preferRelativeResize="0"/>
          <p:nvPr/>
        </p:nvPicPr>
        <p:blipFill>
          <a:blip r:embed="rId4">
            <a:alphaModFix/>
          </a:blip>
          <a:stretch>
            <a:fillRect/>
          </a:stretch>
        </p:blipFill>
        <p:spPr>
          <a:xfrm>
            <a:off x="5819647" y="2560850"/>
            <a:ext cx="688002" cy="1586499"/>
          </a:xfrm>
          <a:prstGeom prst="rect">
            <a:avLst/>
          </a:prstGeom>
          <a:noFill/>
          <a:ln>
            <a:noFill/>
          </a:ln>
        </p:spPr>
      </p:pic>
      <p:pic>
        <p:nvPicPr>
          <p:cNvPr id="1674" name="Shape 1674"/>
          <p:cNvPicPr preferRelativeResize="0"/>
          <p:nvPr/>
        </p:nvPicPr>
        <p:blipFill>
          <a:blip r:embed="rId4">
            <a:alphaModFix/>
          </a:blip>
          <a:stretch>
            <a:fillRect/>
          </a:stretch>
        </p:blipFill>
        <p:spPr>
          <a:xfrm>
            <a:off x="5023822" y="2560850"/>
            <a:ext cx="688002" cy="1586499"/>
          </a:xfrm>
          <a:prstGeom prst="rect">
            <a:avLst/>
          </a:prstGeom>
          <a:noFill/>
          <a:ln>
            <a:noFill/>
          </a:ln>
        </p:spPr>
      </p:pic>
      <p:pic>
        <p:nvPicPr>
          <p:cNvPr id="1675" name="Shape 1675"/>
          <p:cNvPicPr preferRelativeResize="0"/>
          <p:nvPr/>
        </p:nvPicPr>
        <p:blipFill>
          <a:blip r:embed="rId4">
            <a:alphaModFix/>
          </a:blip>
          <a:stretch>
            <a:fillRect/>
          </a:stretch>
        </p:blipFill>
        <p:spPr>
          <a:xfrm>
            <a:off x="4227998" y="2560850"/>
            <a:ext cx="688002" cy="1586499"/>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9" name="Shape 1679"/>
        <p:cNvGrpSpPr/>
        <p:nvPr/>
      </p:nvGrpSpPr>
      <p:grpSpPr>
        <a:xfrm>
          <a:off x="0" y="0"/>
          <a:ext cx="0" cy="0"/>
          <a:chOff x="0" y="0"/>
          <a:chExt cx="0" cy="0"/>
        </a:xfrm>
      </p:grpSpPr>
      <p:sp>
        <p:nvSpPr>
          <p:cNvPr id="1680" name="Shape 1680"/>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“All problems in computer science can be solved by another level of indirection”</a:t>
            </a:r>
          </a:p>
        </p:txBody>
      </p:sp>
      <p:sp>
        <p:nvSpPr>
          <p:cNvPr id="1681" name="Shape 1681"/>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David Wheeler</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5" name="Shape 1685"/>
        <p:cNvGrpSpPr/>
        <p:nvPr/>
      </p:nvGrpSpPr>
      <p:grpSpPr>
        <a:xfrm>
          <a:off x="0" y="0"/>
          <a:ext cx="0" cy="0"/>
          <a:chOff x="0" y="0"/>
          <a:chExt cx="0" cy="0"/>
        </a:xfrm>
      </p:grpSpPr>
      <p:sp>
        <p:nvSpPr>
          <p:cNvPr id="1686" name="Shape 1686"/>
          <p:cNvSpPr txBox="1"/>
          <p:nvPr>
            <p:ph type="title"/>
          </p:nvPr>
        </p:nvSpPr>
        <p:spPr>
          <a:xfrm>
            <a:off x="381000" y="205978"/>
            <a:ext cx="8229600" cy="857400"/>
          </a:xfrm>
          <a:prstGeom prst="rect">
            <a:avLst/>
          </a:prstGeom>
        </p:spPr>
        <p:txBody>
          <a:bodyPr anchorCtr="0" anchor="t" bIns="91425" lIns="91425" rIns="91425" tIns="91425">
            <a:noAutofit/>
          </a:bodyPr>
          <a:lstStyle/>
          <a:p>
            <a:pPr lvl="0">
              <a:spcBef>
                <a:spcPts val="0"/>
              </a:spcBef>
              <a:buNone/>
            </a:pPr>
            <a:r>
              <a:rPr lang="en-GB"/>
              <a:t>building blocks you might be familiar with...</a:t>
            </a:r>
          </a:p>
        </p:txBody>
      </p:sp>
      <p:pic>
        <p:nvPicPr>
          <p:cNvPr id="1687" name="Shape 1687"/>
          <p:cNvPicPr preferRelativeResize="0"/>
          <p:nvPr/>
        </p:nvPicPr>
        <p:blipFill>
          <a:blip r:embed="rId3">
            <a:alphaModFix/>
          </a:blip>
          <a:stretch>
            <a:fillRect/>
          </a:stretch>
        </p:blipFill>
        <p:spPr>
          <a:xfrm>
            <a:off x="1705922" y="1063375"/>
            <a:ext cx="5732156" cy="37259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sp>
        <p:nvSpPr>
          <p:cNvPr id="866" name="Shape 866"/>
          <p:cNvSpPr txBox="1"/>
          <p:nvPr>
            <p:ph type="title"/>
          </p:nvPr>
        </p:nvSpPr>
        <p:spPr>
          <a:xfrm>
            <a:off x="499500" y="2014575"/>
            <a:ext cx="8145000" cy="734700"/>
          </a:xfrm>
          <a:prstGeom prst="rect">
            <a:avLst/>
          </a:prstGeom>
        </p:spPr>
        <p:txBody>
          <a:bodyPr anchorCtr="0" anchor="b" bIns="91425" lIns="91425" rIns="91425" tIns="91425">
            <a:noAutofit/>
          </a:bodyPr>
          <a:lstStyle/>
          <a:p>
            <a:pPr lvl="0">
              <a:spcBef>
                <a:spcPts val="0"/>
              </a:spcBef>
              <a:buNone/>
            </a:pPr>
            <a:r>
              <a:rPr lang="en-GB"/>
              <a:t>vi main.c</a:t>
            </a:r>
          </a:p>
        </p:txBody>
      </p:sp>
      <p:sp>
        <p:nvSpPr>
          <p:cNvPr id="867" name="Shape 867"/>
          <p:cNvSpPr txBox="1"/>
          <p:nvPr>
            <p:ph idx="1" type="subTitle"/>
          </p:nvPr>
        </p:nvSpPr>
        <p:spPr>
          <a:xfrm>
            <a:off x="499500" y="2661806"/>
            <a:ext cx="8145000" cy="467100"/>
          </a:xfrm>
          <a:prstGeom prst="rect">
            <a:avLst/>
          </a:prstGeom>
        </p:spPr>
        <p:txBody>
          <a:bodyPr anchorCtr="0" anchor="t" bIns="91425" lIns="91425" rIns="91425" tIns="91425">
            <a:noAutofit/>
          </a:bodyPr>
          <a:lstStyle/>
          <a:p>
            <a:pPr lvl="0">
              <a:spcBef>
                <a:spcPts val="0"/>
              </a:spcBef>
              <a:buNone/>
            </a:pPr>
            <a:r>
              <a:rPr lang="en-GB"/>
              <a:t>We used to write our programs from scratch</a:t>
            </a:r>
          </a:p>
        </p:txBody>
      </p:sp>
      <p:pic>
        <p:nvPicPr>
          <p:cNvPr id="868" name="Shape 868"/>
          <p:cNvPicPr preferRelativeResize="0"/>
          <p:nvPr/>
        </p:nvPicPr>
        <p:blipFill>
          <a:blip r:embed="rId3">
            <a:alphaModFix amt="33000"/>
          </a:blip>
          <a:stretch>
            <a:fillRect/>
          </a:stretch>
        </p:blipFill>
        <p:spPr>
          <a:xfrm>
            <a:off x="6187074" y="0"/>
            <a:ext cx="2956924" cy="278524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0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0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0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ster 0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